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6" r:id="rId2"/>
    <p:sldId id="257" r:id="rId3"/>
    <p:sldId id="258" r:id="rId4"/>
    <p:sldId id="259" r:id="rId5"/>
    <p:sldId id="262" r:id="rId6"/>
    <p:sldId id="263" r:id="rId7"/>
    <p:sldId id="264" r:id="rId8"/>
    <p:sldId id="265" r:id="rId9"/>
    <p:sldId id="267" r:id="rId10"/>
    <p:sldId id="270" r:id="rId11"/>
    <p:sldId id="269" r:id="rId12"/>
    <p:sldId id="271" r:id="rId13"/>
    <p:sldId id="274" r:id="rId14"/>
    <p:sldId id="275" r:id="rId15"/>
    <p:sldId id="273" r:id="rId1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5E6290-9455-4727-8038-FDC1B336AD73}" type="datetimeFigureOut">
              <a:rPr lang="vi-VN" smtClean="0"/>
              <a:t>04/02/2023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B0DE30-4941-41BD-B09D-AC3570E7174C}" type="slidenum">
              <a:rPr lang="vi-VN" smtClean="0"/>
              <a:t>‹#›</a:t>
            </a:fld>
            <a:endParaRPr lang="vi-VN"/>
          </a:p>
        </p:txBody>
      </p:sp>
    </p:spTree>
    <p:extLst>
      <p:ext uri="{BB962C8B-B14F-4D97-AF65-F5344CB8AC3E}">
        <p14:creationId xmlns:p14="http://schemas.microsoft.com/office/powerpoint/2010/main" val="410432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latin typeface="Calibri" panose="020F050202020403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C10FB6B-B11E-443D-B515-11D00274FECE}" type="slidenum">
              <a:rPr lang="en-US" altLang="vi-VN">
                <a:latin typeface="Calibri" panose="020F0502020204030204" pitchFamily="34" charset="0"/>
              </a:rPr>
              <a:pPr eaLnBrk="1" hangingPunct="1"/>
              <a:t>14</a:t>
            </a:fld>
            <a:endParaRPr lang="en-US" altLang="vi-VN">
              <a:latin typeface="Calibri" panose="020F0502020204030204" pitchFamily="34" charset="0"/>
            </a:endParaRPr>
          </a:p>
        </p:txBody>
      </p:sp>
    </p:spTree>
    <p:extLst>
      <p:ext uri="{BB962C8B-B14F-4D97-AF65-F5344CB8AC3E}">
        <p14:creationId xmlns:p14="http://schemas.microsoft.com/office/powerpoint/2010/main" val="3824796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1CF5728F-4B22-48C8-937B-D8D01F81FA24}" type="datetimeFigureOut">
              <a:rPr lang="vi-VN" smtClean="0"/>
              <a:t>04/02/2023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C94BA1F-D237-4044-81EB-B2EAD0270394}" type="slidenum">
              <a:rPr lang="vi-VN" smtClean="0"/>
              <a:t>‹#›</a:t>
            </a:fld>
            <a:endParaRPr lang="vi-VN"/>
          </a:p>
        </p:txBody>
      </p:sp>
    </p:spTree>
    <p:extLst>
      <p:ext uri="{BB962C8B-B14F-4D97-AF65-F5344CB8AC3E}">
        <p14:creationId xmlns:p14="http://schemas.microsoft.com/office/powerpoint/2010/main" val="387253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1CF5728F-4B22-48C8-937B-D8D01F81FA24}" type="datetimeFigureOut">
              <a:rPr lang="vi-VN" smtClean="0"/>
              <a:t>04/02/2023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C94BA1F-D237-4044-81EB-B2EAD0270394}" type="slidenum">
              <a:rPr lang="vi-VN" smtClean="0"/>
              <a:t>‹#›</a:t>
            </a:fld>
            <a:endParaRPr lang="vi-VN"/>
          </a:p>
        </p:txBody>
      </p:sp>
    </p:spTree>
    <p:extLst>
      <p:ext uri="{BB962C8B-B14F-4D97-AF65-F5344CB8AC3E}">
        <p14:creationId xmlns:p14="http://schemas.microsoft.com/office/powerpoint/2010/main" val="1448238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1CF5728F-4B22-48C8-937B-D8D01F81FA24}" type="datetimeFigureOut">
              <a:rPr lang="vi-VN" smtClean="0"/>
              <a:t>04/02/2023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C94BA1F-D237-4044-81EB-B2EAD0270394}" type="slidenum">
              <a:rPr lang="vi-VN" smtClean="0"/>
              <a:t>‹#›</a:t>
            </a:fld>
            <a:endParaRPr lang="vi-VN"/>
          </a:p>
        </p:txBody>
      </p:sp>
    </p:spTree>
    <p:extLst>
      <p:ext uri="{BB962C8B-B14F-4D97-AF65-F5344CB8AC3E}">
        <p14:creationId xmlns:p14="http://schemas.microsoft.com/office/powerpoint/2010/main" val="52870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1CF5728F-4B22-48C8-937B-D8D01F81FA24}" type="datetimeFigureOut">
              <a:rPr lang="vi-VN" smtClean="0"/>
              <a:t>04/02/2023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C94BA1F-D237-4044-81EB-B2EAD0270394}" type="slidenum">
              <a:rPr lang="vi-VN" smtClean="0"/>
              <a:t>‹#›</a:t>
            </a:fld>
            <a:endParaRPr lang="vi-VN"/>
          </a:p>
        </p:txBody>
      </p:sp>
    </p:spTree>
    <p:extLst>
      <p:ext uri="{BB962C8B-B14F-4D97-AF65-F5344CB8AC3E}">
        <p14:creationId xmlns:p14="http://schemas.microsoft.com/office/powerpoint/2010/main" val="2305098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F5728F-4B22-48C8-937B-D8D01F81FA24}" type="datetimeFigureOut">
              <a:rPr lang="vi-VN" smtClean="0"/>
              <a:t>04/02/2023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C94BA1F-D237-4044-81EB-B2EAD0270394}" type="slidenum">
              <a:rPr lang="vi-VN" smtClean="0"/>
              <a:t>‹#›</a:t>
            </a:fld>
            <a:endParaRPr lang="vi-VN"/>
          </a:p>
        </p:txBody>
      </p:sp>
    </p:spTree>
    <p:extLst>
      <p:ext uri="{BB962C8B-B14F-4D97-AF65-F5344CB8AC3E}">
        <p14:creationId xmlns:p14="http://schemas.microsoft.com/office/powerpoint/2010/main" val="3077545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1CF5728F-4B22-48C8-937B-D8D01F81FA24}" type="datetimeFigureOut">
              <a:rPr lang="vi-VN" smtClean="0"/>
              <a:t>04/02/2023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C94BA1F-D237-4044-81EB-B2EAD0270394}" type="slidenum">
              <a:rPr lang="vi-VN" smtClean="0"/>
              <a:t>‹#›</a:t>
            </a:fld>
            <a:endParaRPr lang="vi-VN"/>
          </a:p>
        </p:txBody>
      </p:sp>
    </p:spTree>
    <p:extLst>
      <p:ext uri="{BB962C8B-B14F-4D97-AF65-F5344CB8AC3E}">
        <p14:creationId xmlns:p14="http://schemas.microsoft.com/office/powerpoint/2010/main" val="621649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1CF5728F-4B22-48C8-937B-D8D01F81FA24}" type="datetimeFigureOut">
              <a:rPr lang="vi-VN" smtClean="0"/>
              <a:t>04/02/2023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9C94BA1F-D237-4044-81EB-B2EAD0270394}" type="slidenum">
              <a:rPr lang="vi-VN" smtClean="0"/>
              <a:t>‹#›</a:t>
            </a:fld>
            <a:endParaRPr lang="vi-VN"/>
          </a:p>
        </p:txBody>
      </p:sp>
    </p:spTree>
    <p:extLst>
      <p:ext uri="{BB962C8B-B14F-4D97-AF65-F5344CB8AC3E}">
        <p14:creationId xmlns:p14="http://schemas.microsoft.com/office/powerpoint/2010/main" val="188261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1CF5728F-4B22-48C8-937B-D8D01F81FA24}" type="datetimeFigureOut">
              <a:rPr lang="vi-VN" smtClean="0"/>
              <a:t>04/02/2023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9C94BA1F-D237-4044-81EB-B2EAD0270394}" type="slidenum">
              <a:rPr lang="vi-VN" smtClean="0"/>
              <a:t>‹#›</a:t>
            </a:fld>
            <a:endParaRPr lang="vi-VN"/>
          </a:p>
        </p:txBody>
      </p:sp>
    </p:spTree>
    <p:extLst>
      <p:ext uri="{BB962C8B-B14F-4D97-AF65-F5344CB8AC3E}">
        <p14:creationId xmlns:p14="http://schemas.microsoft.com/office/powerpoint/2010/main" val="3448447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F5728F-4B22-48C8-937B-D8D01F81FA24}" type="datetimeFigureOut">
              <a:rPr lang="vi-VN" smtClean="0"/>
              <a:t>04/02/2023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9C94BA1F-D237-4044-81EB-B2EAD0270394}" type="slidenum">
              <a:rPr lang="vi-VN" smtClean="0"/>
              <a:t>‹#›</a:t>
            </a:fld>
            <a:endParaRPr lang="vi-VN"/>
          </a:p>
        </p:txBody>
      </p:sp>
    </p:spTree>
    <p:extLst>
      <p:ext uri="{BB962C8B-B14F-4D97-AF65-F5344CB8AC3E}">
        <p14:creationId xmlns:p14="http://schemas.microsoft.com/office/powerpoint/2010/main" val="996241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F5728F-4B22-48C8-937B-D8D01F81FA24}" type="datetimeFigureOut">
              <a:rPr lang="vi-VN" smtClean="0"/>
              <a:t>04/02/2023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C94BA1F-D237-4044-81EB-B2EAD0270394}" type="slidenum">
              <a:rPr lang="vi-VN" smtClean="0"/>
              <a:t>‹#›</a:t>
            </a:fld>
            <a:endParaRPr lang="vi-VN"/>
          </a:p>
        </p:txBody>
      </p:sp>
    </p:spTree>
    <p:extLst>
      <p:ext uri="{BB962C8B-B14F-4D97-AF65-F5344CB8AC3E}">
        <p14:creationId xmlns:p14="http://schemas.microsoft.com/office/powerpoint/2010/main" val="2446883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F5728F-4B22-48C8-937B-D8D01F81FA24}" type="datetimeFigureOut">
              <a:rPr lang="vi-VN" smtClean="0"/>
              <a:t>04/02/2023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C94BA1F-D237-4044-81EB-B2EAD0270394}" type="slidenum">
              <a:rPr lang="vi-VN" smtClean="0"/>
              <a:t>‹#›</a:t>
            </a:fld>
            <a:endParaRPr lang="vi-VN"/>
          </a:p>
        </p:txBody>
      </p:sp>
    </p:spTree>
    <p:extLst>
      <p:ext uri="{BB962C8B-B14F-4D97-AF65-F5344CB8AC3E}">
        <p14:creationId xmlns:p14="http://schemas.microsoft.com/office/powerpoint/2010/main" val="4106592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F5728F-4B22-48C8-937B-D8D01F81FA24}" type="datetimeFigureOut">
              <a:rPr lang="vi-VN" smtClean="0"/>
              <a:t>04/02/2023</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94BA1F-D237-4044-81EB-B2EAD0270394}" type="slidenum">
              <a:rPr lang="vi-VN" smtClean="0"/>
              <a:t>‹#›</a:t>
            </a:fld>
            <a:endParaRPr lang="vi-VN"/>
          </a:p>
        </p:txBody>
      </p:sp>
    </p:spTree>
    <p:extLst>
      <p:ext uri="{BB962C8B-B14F-4D97-AF65-F5344CB8AC3E}">
        <p14:creationId xmlns:p14="http://schemas.microsoft.com/office/powerpoint/2010/main" val="3495622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file:///C:\Program%20Files\HuongViet\My%20Documents\Package%20-%20BIEN\BIEN.exe" TargetMode="Externa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jpe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hyperlink" Target="file:///C:\Program%20Files\HuongViet\My%20Documents\Package%20-%20BIEN\BIEN.ex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file:///C:\Program%20Files\HuongViet\My%20Documents\Package%20-%20BIEN\BIEN.ex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latin typeface="Times New Roman" panose="02020603050405020304" pitchFamily="18" charset="0"/>
            </a:endParaRPr>
          </a:p>
        </p:txBody>
      </p:sp>
      <p:sp>
        <p:nvSpPr>
          <p:cNvPr id="13316" name="Rectangle 4"/>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latin typeface="Times New Roman" panose="02020603050405020304" pitchFamily="18" charset="0"/>
            </a:endParaRPr>
          </a:p>
        </p:txBody>
      </p:sp>
      <p:sp>
        <p:nvSpPr>
          <p:cNvPr id="13317" name="Rectangle 6"/>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latin typeface="Times New Roman" panose="02020603050405020304" pitchFamily="18" charset="0"/>
            </a:endParaRPr>
          </a:p>
        </p:txBody>
      </p:sp>
      <p:sp>
        <p:nvSpPr>
          <p:cNvPr id="13318" name="Rectangle 7"/>
          <p:cNvSpPr>
            <a:spLocks noChangeArrowheads="1"/>
          </p:cNvSpPr>
          <p:nvPr/>
        </p:nvSpPr>
        <p:spPr bwMode="auto">
          <a:xfrm>
            <a:off x="1524001" y="19298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sp>
        <p:nvSpPr>
          <p:cNvPr id="13319" name="Rectangle 9"/>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latin typeface="Times New Roman" panose="02020603050405020304" pitchFamily="18" charset="0"/>
            </a:endParaRPr>
          </a:p>
        </p:txBody>
      </p:sp>
      <p:sp>
        <p:nvSpPr>
          <p:cNvPr id="30" name="Text Box 3"/>
          <p:cNvSpPr txBox="1">
            <a:spLocks noChangeArrowheads="1"/>
          </p:cNvSpPr>
          <p:nvPr/>
        </p:nvSpPr>
        <p:spPr bwMode="auto">
          <a:xfrm>
            <a:off x="1843088" y="823826"/>
            <a:ext cx="89019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0"/>
              </a:spcBef>
            </a:pPr>
            <a:r>
              <a:rPr lang="en-US" altLang="en-US" sz="2400" b="1" i="1" dirty="0">
                <a:latin typeface="Times New Roman" panose="02020603050405020304" pitchFamily="18" charset="0"/>
              </a:rPr>
              <a:t>Dòng điện xoay chiều là gì?</a:t>
            </a:r>
          </a:p>
        </p:txBody>
      </p:sp>
      <p:sp>
        <p:nvSpPr>
          <p:cNvPr id="31" name="Text Box 4"/>
          <p:cNvSpPr txBox="1">
            <a:spLocks noChangeArrowheads="1"/>
          </p:cNvSpPr>
          <p:nvPr/>
        </p:nvSpPr>
        <p:spPr bwMode="auto">
          <a:xfrm>
            <a:off x="1704976" y="2298218"/>
            <a:ext cx="9846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b="1" i="1" dirty="0">
                <a:latin typeface="Times New Roman" panose="02020603050405020304" pitchFamily="18" charset="0"/>
                <a:cs typeface="Times New Roman" panose="02020603050405020304" pitchFamily="18" charset="0"/>
              </a:rPr>
              <a:t>Nêu các cách tạo ra dòng điện xoay chiều</a:t>
            </a:r>
            <a:endParaRPr lang="vi-VN" sz="2000" b="1" i="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2" name="Oval 5"/>
          <p:cNvSpPr>
            <a:spLocks noChangeArrowheads="1"/>
          </p:cNvSpPr>
          <p:nvPr/>
        </p:nvSpPr>
        <p:spPr bwMode="auto">
          <a:xfrm>
            <a:off x="576263" y="823826"/>
            <a:ext cx="1128713" cy="614363"/>
          </a:xfrm>
          <a:prstGeom prst="ellipse">
            <a:avLst/>
          </a:pr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2400" i="1" dirty="0">
                <a:solidFill>
                  <a:srgbClr val="FFFF00"/>
                </a:solidFill>
                <a:latin typeface="Times New Roman" panose="02020603050405020304" pitchFamily="18" charset="0"/>
              </a:rPr>
              <a:t>Câu 1</a:t>
            </a:r>
          </a:p>
        </p:txBody>
      </p:sp>
      <p:sp>
        <p:nvSpPr>
          <p:cNvPr id="33" name="Oval 6"/>
          <p:cNvSpPr>
            <a:spLocks noChangeArrowheads="1"/>
          </p:cNvSpPr>
          <p:nvPr/>
        </p:nvSpPr>
        <p:spPr bwMode="auto">
          <a:xfrm>
            <a:off x="520991" y="2298218"/>
            <a:ext cx="1095375" cy="623888"/>
          </a:xfrm>
          <a:prstGeom prst="ellipse">
            <a:avLst/>
          </a:pr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2400" i="1" dirty="0">
                <a:solidFill>
                  <a:srgbClr val="FFFF00"/>
                </a:solidFill>
                <a:latin typeface="Times New Roman" panose="02020603050405020304" pitchFamily="18" charset="0"/>
              </a:rPr>
              <a:t>Câu 2</a:t>
            </a:r>
          </a:p>
        </p:txBody>
      </p:sp>
      <p:sp>
        <p:nvSpPr>
          <p:cNvPr id="17" name="Text Box 18"/>
          <p:cNvSpPr txBox="1">
            <a:spLocks noChangeArrowheads="1"/>
          </p:cNvSpPr>
          <p:nvPr/>
        </p:nvSpPr>
        <p:spPr bwMode="auto">
          <a:xfrm>
            <a:off x="1773052" y="1376567"/>
            <a:ext cx="97779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vi-VN" sz="2400" i="1" dirty="0">
                <a:solidFill>
                  <a:srgbClr val="0000FF"/>
                </a:solidFill>
                <a:latin typeface="Times New Roman" panose="02020603050405020304" pitchFamily="18" charset="0"/>
                <a:cs typeface="Times New Roman" panose="02020603050405020304" pitchFamily="18" charset="0"/>
              </a:rPr>
              <a:t>Dòng điện xoay chiều là dòng điện luân phiên đổi chiều.</a:t>
            </a:r>
          </a:p>
        </p:txBody>
      </p:sp>
      <p:sp>
        <p:nvSpPr>
          <p:cNvPr id="45" name="WordArt 7"/>
          <p:cNvSpPr>
            <a:spLocks noChangeArrowheads="1" noChangeShapeType="1" noTextEdit="1"/>
          </p:cNvSpPr>
          <p:nvPr/>
        </p:nvSpPr>
        <p:spPr bwMode="auto">
          <a:xfrm>
            <a:off x="3844926" y="131560"/>
            <a:ext cx="4581525" cy="646728"/>
          </a:xfrm>
          <a:prstGeom prst="rect">
            <a:avLst/>
          </a:prstGeom>
          <a:noFill/>
        </p:spPr>
        <p:txBody>
          <a:bodyPr wrap="none" fromWordArt="1">
            <a:prstTxWarp prst="textPlain">
              <a:avLst>
                <a:gd name="adj" fmla="val 50000"/>
              </a:avLst>
            </a:prstTxWarp>
          </a:bodyPr>
          <a:lstStyle/>
          <a:p>
            <a:pPr algn="ctr"/>
            <a:r>
              <a:rPr lang="en-US" sz="6000" b="1" kern="10" dirty="0" smtClean="0">
                <a:ln w="9525">
                  <a:solidFill>
                    <a:srgbClr val="0000CC"/>
                  </a:solidFill>
                  <a:round/>
                  <a:headEnd/>
                  <a:tailEnd/>
                </a:ln>
                <a:solidFill>
                  <a:srgbClr val="FF0000"/>
                </a:solidFill>
                <a:effectLst>
                  <a:outerShdw dist="45791" dir="2021404" algn="ctr" rotWithShape="0">
                    <a:srgbClr val="B2B2B2">
                      <a:alpha val="80000"/>
                    </a:srgbClr>
                  </a:outerShdw>
                </a:effectLst>
                <a:latin typeface=".VnAristote" panose="020B7200000000000000" pitchFamily="34" charset="0"/>
              </a:rPr>
              <a:t>KIỂM TRA BÀI CŨ</a:t>
            </a:r>
            <a:endParaRPr lang="en-US" sz="6000" b="1" kern="10" dirty="0">
              <a:ln w="9525">
                <a:solidFill>
                  <a:srgbClr val="0000CC"/>
                </a:solidFill>
                <a:round/>
                <a:headEnd/>
                <a:tailEnd/>
              </a:ln>
              <a:solidFill>
                <a:srgbClr val="FF0000"/>
              </a:solidFill>
              <a:effectLst>
                <a:outerShdw dist="45791" dir="2021404" algn="ctr" rotWithShape="0">
                  <a:srgbClr val="B2B2B2">
                    <a:alpha val="80000"/>
                  </a:srgbClr>
                </a:outerShdw>
              </a:effectLst>
              <a:latin typeface=".VnAristote" panose="020B7200000000000000" pitchFamily="34" charset="0"/>
            </a:endParaRPr>
          </a:p>
        </p:txBody>
      </p:sp>
      <p:sp>
        <p:nvSpPr>
          <p:cNvPr id="36" name="Text Box 18"/>
          <p:cNvSpPr txBox="1">
            <a:spLocks noChangeArrowheads="1"/>
          </p:cNvSpPr>
          <p:nvPr/>
        </p:nvSpPr>
        <p:spPr bwMode="auto">
          <a:xfrm>
            <a:off x="1616366" y="3030541"/>
            <a:ext cx="977797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vi-VN" sz="2400" i="1" dirty="0">
                <a:solidFill>
                  <a:srgbClr val="0000FF"/>
                </a:solidFill>
                <a:latin typeface="Times New Roman" panose="02020603050405020304" pitchFamily="18" charset="0"/>
                <a:cs typeface="Times New Roman" panose="02020603050405020304" pitchFamily="18" charset="0"/>
              </a:rPr>
              <a:t>Cách tạo ra dòng điện xoay chiều:</a:t>
            </a:r>
          </a:p>
          <a:p>
            <a:pPr algn="just">
              <a:spcBef>
                <a:spcPct val="50000"/>
              </a:spcBef>
            </a:pPr>
            <a:r>
              <a:rPr lang="en-US" altLang="vi-VN" sz="2400" i="1" dirty="0">
                <a:solidFill>
                  <a:srgbClr val="0000FF"/>
                </a:solidFill>
                <a:latin typeface="Times New Roman" panose="02020603050405020304" pitchFamily="18" charset="0"/>
                <a:cs typeface="Times New Roman" panose="02020603050405020304" pitchFamily="18" charset="0"/>
              </a:rPr>
              <a:t>- Cho cuộn dây dẫn kín quay trong từ trường của nam châm </a:t>
            </a:r>
          </a:p>
          <a:p>
            <a:pPr algn="just">
              <a:spcBef>
                <a:spcPct val="50000"/>
              </a:spcBef>
            </a:pPr>
            <a:r>
              <a:rPr lang="en-US" altLang="vi-VN" sz="2400" i="1" dirty="0">
                <a:solidFill>
                  <a:srgbClr val="0000FF"/>
                </a:solidFill>
                <a:latin typeface="Times New Roman" panose="02020603050405020304" pitchFamily="18" charset="0"/>
                <a:cs typeface="Times New Roman" panose="02020603050405020304" pitchFamily="18" charset="0"/>
              </a:rPr>
              <a:t>- Cho nam châm quay trước cuộn dây dẫn kín</a:t>
            </a:r>
          </a:p>
        </p:txBody>
      </p:sp>
    </p:spTree>
    <p:extLst>
      <p:ext uri="{BB962C8B-B14F-4D97-AF65-F5344CB8AC3E}">
        <p14:creationId xmlns:p14="http://schemas.microsoft.com/office/powerpoint/2010/main" val="8573772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1000" fill="hold"/>
                                        <p:tgtEl>
                                          <p:spTgt spid="30"/>
                                        </p:tgtEl>
                                        <p:attrNameLst>
                                          <p:attrName>ppt_x</p:attrName>
                                        </p:attrNameLst>
                                      </p:cBhvr>
                                      <p:tavLst>
                                        <p:tav tm="0">
                                          <p:val>
                                            <p:strVal val="#ppt_x-.2"/>
                                          </p:val>
                                        </p:tav>
                                        <p:tav tm="100000">
                                          <p:val>
                                            <p:strVal val="#ppt_x"/>
                                          </p:val>
                                        </p:tav>
                                      </p:tavLst>
                                    </p:anim>
                                    <p:anim calcmode="lin" valueType="num">
                                      <p:cBhvr>
                                        <p:cTn id="14"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0"/>
                                        </p:tgtEl>
                                      </p:cBhvr>
                                    </p:animEffect>
                                  </p:childTnLst>
                                </p:cTn>
                              </p:par>
                            </p:childTnLst>
                          </p:cTn>
                        </p:par>
                        <p:par>
                          <p:cTn id="16" fill="hold" nodeType="afterGroup">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1000" fill="hold"/>
                                        <p:tgtEl>
                                          <p:spTgt spid="33"/>
                                        </p:tgtEl>
                                        <p:attrNameLst>
                                          <p:attrName>ppt_x</p:attrName>
                                        </p:attrNameLst>
                                      </p:cBhvr>
                                      <p:tavLst>
                                        <p:tav tm="0">
                                          <p:val>
                                            <p:strVal val="#ppt_x-.2"/>
                                          </p:val>
                                        </p:tav>
                                        <p:tav tm="100000">
                                          <p:val>
                                            <p:strVal val="#ppt_x"/>
                                          </p:val>
                                        </p:tav>
                                      </p:tavLst>
                                    </p:anim>
                                    <p:anim calcmode="lin" valueType="num">
                                      <p:cBhvr>
                                        <p:cTn id="20"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3"/>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1000" fill="hold"/>
                                        <p:tgtEl>
                                          <p:spTgt spid="31"/>
                                        </p:tgtEl>
                                        <p:attrNameLst>
                                          <p:attrName>ppt_x</p:attrName>
                                        </p:attrNameLst>
                                      </p:cBhvr>
                                      <p:tavLst>
                                        <p:tav tm="0">
                                          <p:val>
                                            <p:strVal val="#ppt_x-.2"/>
                                          </p:val>
                                        </p:tav>
                                        <p:tav tm="100000">
                                          <p:val>
                                            <p:strVal val="#ppt_x"/>
                                          </p:val>
                                        </p:tav>
                                      </p:tavLst>
                                    </p:anim>
                                    <p:anim calcmode="lin" valueType="num">
                                      <p:cBhvr>
                                        <p:cTn id="25"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linds(horizont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blinds(horizontal)">
                                      <p:cBhvr>
                                        <p:cTn id="3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animBg="1"/>
      <p:bldP spid="33" grpId="0" animBg="1"/>
      <p:bldP spid="17" grpId="0"/>
      <p:bldP spid="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6" name="Picture 4" descr="images (12)"/>
          <p:cNvPicPr>
            <a:picLocks noChangeAspect="1" noChangeArrowheads="1"/>
          </p:cNvPicPr>
          <p:nvPr/>
        </p:nvPicPr>
        <p:blipFill rotWithShape="1">
          <a:blip r:embed="rId2">
            <a:lum contrast="16000"/>
          </a:blip>
          <a:srcRect t="16117" b="17572"/>
          <a:stretch/>
        </p:blipFill>
        <p:spPr bwMode="auto">
          <a:xfrm>
            <a:off x="2437051" y="1214652"/>
            <a:ext cx="6174475" cy="4094328"/>
          </a:xfrm>
          <a:prstGeom prst="rect">
            <a:avLst/>
          </a:prstGeom>
          <a:noFill/>
        </p:spPr>
      </p:pic>
      <p:sp>
        <p:nvSpPr>
          <p:cNvPr id="187399" name="Text Box 7"/>
          <p:cNvSpPr txBox="1">
            <a:spLocks noChangeArrowheads="1"/>
          </p:cNvSpPr>
          <p:nvPr/>
        </p:nvSpPr>
        <p:spPr bwMode="auto">
          <a:xfrm>
            <a:off x="2258705" y="5458334"/>
            <a:ext cx="7162800" cy="488950"/>
          </a:xfrm>
          <a:prstGeom prst="rect">
            <a:avLst/>
          </a:prstGeom>
          <a:noFill/>
          <a:ln w="9525">
            <a:noFill/>
            <a:miter lim="800000"/>
            <a:headEnd/>
            <a:tailEnd/>
          </a:ln>
          <a:effectLst/>
        </p:spPr>
        <p:txBody>
          <a:bodyPr>
            <a:spAutoFit/>
          </a:bodyPr>
          <a:lstStyle/>
          <a:p>
            <a:pPr algn="ctr" eaLnBrk="1" hangingPunct="1"/>
            <a:r>
              <a:rPr lang="en-US" sz="2600" b="1" dirty="0" err="1">
                <a:solidFill>
                  <a:srgbClr val="C00000"/>
                </a:solidFill>
                <a:latin typeface="Times New Roman" pitchFamily="18" charset="0"/>
                <a:cs typeface="Times New Roman" pitchFamily="18" charset="0"/>
              </a:rPr>
              <a:t>Dùng</a:t>
            </a:r>
            <a:r>
              <a:rPr lang="en-US" sz="2600" b="1" dirty="0">
                <a:solidFill>
                  <a:srgbClr val="C00000"/>
                </a:solidFill>
                <a:latin typeface="Times New Roman" pitchFamily="18" charset="0"/>
                <a:cs typeface="Times New Roman" pitchFamily="18" charset="0"/>
              </a:rPr>
              <a:t> </a:t>
            </a:r>
            <a:r>
              <a:rPr lang="en-US" sz="2600" b="1" dirty="0" err="1">
                <a:solidFill>
                  <a:srgbClr val="C00000"/>
                </a:solidFill>
                <a:latin typeface="Times New Roman" pitchFamily="18" charset="0"/>
                <a:cs typeface="Times New Roman" pitchFamily="18" charset="0"/>
              </a:rPr>
              <a:t>động</a:t>
            </a:r>
            <a:r>
              <a:rPr lang="en-US" sz="2600" b="1" dirty="0">
                <a:solidFill>
                  <a:srgbClr val="C00000"/>
                </a:solidFill>
                <a:latin typeface="Times New Roman" pitchFamily="18" charset="0"/>
                <a:cs typeface="Times New Roman" pitchFamily="18" charset="0"/>
              </a:rPr>
              <a:t> </a:t>
            </a:r>
            <a:r>
              <a:rPr lang="en-US" sz="2600" b="1" dirty="0" err="1">
                <a:solidFill>
                  <a:srgbClr val="C00000"/>
                </a:solidFill>
                <a:latin typeface="Times New Roman" pitchFamily="18" charset="0"/>
                <a:cs typeface="Times New Roman" pitchFamily="18" charset="0"/>
              </a:rPr>
              <a:t>cơ</a:t>
            </a:r>
            <a:r>
              <a:rPr lang="en-US" sz="2600" b="1" dirty="0">
                <a:solidFill>
                  <a:srgbClr val="C00000"/>
                </a:solidFill>
                <a:latin typeface="Times New Roman" pitchFamily="18" charset="0"/>
                <a:cs typeface="Times New Roman" pitchFamily="18" charset="0"/>
              </a:rPr>
              <a:t> </a:t>
            </a:r>
            <a:r>
              <a:rPr lang="en-US" sz="2600" b="1" dirty="0" err="1">
                <a:solidFill>
                  <a:srgbClr val="C00000"/>
                </a:solidFill>
                <a:latin typeface="Times New Roman" pitchFamily="18" charset="0"/>
                <a:cs typeface="Times New Roman" pitchFamily="18" charset="0"/>
              </a:rPr>
              <a:t>nổ</a:t>
            </a:r>
            <a:r>
              <a:rPr lang="en-US" sz="2600" b="1">
                <a:solidFill>
                  <a:srgbClr val="C00000"/>
                </a:solidFill>
                <a:latin typeface="Times New Roman" pitchFamily="18" charset="0"/>
                <a:cs typeface="Times New Roman" pitchFamily="18" charset="0"/>
              </a:rPr>
              <a:t> </a:t>
            </a:r>
            <a:r>
              <a:rPr lang="en-US" sz="2600" b="1" smtClean="0">
                <a:solidFill>
                  <a:srgbClr val="C00000"/>
                </a:solidFill>
                <a:latin typeface="Times New Roman" pitchFamily="18" charset="0"/>
                <a:cs typeface="Times New Roman" pitchFamily="18" charset="0"/>
              </a:rPr>
              <a:t>(động</a:t>
            </a:r>
            <a:r>
              <a:rPr lang="en-US" sz="2600" b="1" dirty="0" smtClean="0">
                <a:solidFill>
                  <a:srgbClr val="C00000"/>
                </a:solidFill>
                <a:latin typeface="Times New Roman" pitchFamily="18" charset="0"/>
                <a:cs typeface="Times New Roman" pitchFamily="18" charset="0"/>
              </a:rPr>
              <a:t> </a:t>
            </a:r>
            <a:r>
              <a:rPr lang="en-US" sz="2600" b="1" dirty="0" err="1">
                <a:solidFill>
                  <a:srgbClr val="C00000"/>
                </a:solidFill>
                <a:latin typeface="Times New Roman" pitchFamily="18" charset="0"/>
                <a:cs typeface="Times New Roman" pitchFamily="18" charset="0"/>
              </a:rPr>
              <a:t>cơ</a:t>
            </a:r>
            <a:r>
              <a:rPr lang="en-US" sz="2600" b="1" dirty="0">
                <a:solidFill>
                  <a:srgbClr val="C00000"/>
                </a:solidFill>
                <a:latin typeface="Times New Roman" pitchFamily="18" charset="0"/>
                <a:cs typeface="Times New Roman" pitchFamily="18" charset="0"/>
              </a:rPr>
              <a:t> </a:t>
            </a:r>
            <a:r>
              <a:rPr lang="en-US" sz="2600" b="1" dirty="0" err="1">
                <a:solidFill>
                  <a:srgbClr val="C00000"/>
                </a:solidFill>
                <a:latin typeface="Times New Roman" pitchFamily="18" charset="0"/>
                <a:cs typeface="Times New Roman" pitchFamily="18" charset="0"/>
              </a:rPr>
              <a:t>đốt</a:t>
            </a:r>
            <a:r>
              <a:rPr lang="en-US" sz="2600" b="1" dirty="0">
                <a:solidFill>
                  <a:srgbClr val="C00000"/>
                </a:solidFill>
                <a:latin typeface="Times New Roman" pitchFamily="18" charset="0"/>
                <a:cs typeface="Times New Roman" pitchFamily="18" charset="0"/>
              </a:rPr>
              <a:t> </a:t>
            </a:r>
            <a:r>
              <a:rPr lang="en-US" sz="2600" b="1" dirty="0" err="1">
                <a:solidFill>
                  <a:srgbClr val="C00000"/>
                </a:solidFill>
                <a:latin typeface="Times New Roman" pitchFamily="18" charset="0"/>
                <a:cs typeface="Times New Roman" pitchFamily="18" charset="0"/>
              </a:rPr>
              <a:t>trong</a:t>
            </a:r>
            <a:r>
              <a:rPr lang="en-US" sz="2600" b="1" dirty="0">
                <a:solidFill>
                  <a:srgbClr val="C00000"/>
                </a:solidFill>
                <a:latin typeface="Times New Roman" pitchFamily="18" charset="0"/>
                <a:cs typeface="Times New Roman" pitchFamily="18" charset="0"/>
              </a:rPr>
              <a:t>)</a:t>
            </a:r>
            <a:endParaRPr lang="vi-VN" sz="2600" b="1" dirty="0">
              <a:solidFill>
                <a:srgbClr val="C00000"/>
              </a:solidFill>
              <a:latin typeface="Times New Roman" pitchFamily="18" charset="0"/>
              <a:cs typeface="Times New Roman" pitchFamily="18" charset="0"/>
            </a:endParaRPr>
          </a:p>
        </p:txBody>
      </p:sp>
      <p:sp>
        <p:nvSpPr>
          <p:cNvPr id="7" name="Text Box 21"/>
          <p:cNvSpPr txBox="1">
            <a:spLocks noChangeArrowheads="1"/>
          </p:cNvSpPr>
          <p:nvPr/>
        </p:nvSpPr>
        <p:spPr bwMode="auto">
          <a:xfrm>
            <a:off x="3574461" y="234301"/>
            <a:ext cx="3899657" cy="830997"/>
          </a:xfrm>
          <a:prstGeom prst="rect">
            <a:avLst/>
          </a:prstGeom>
          <a:noFill/>
          <a:ln w="12700" algn="ctr">
            <a:noFill/>
            <a:miter lim="800000"/>
            <a:headEnd/>
            <a:tailEnd/>
          </a:ln>
          <a:effectLst/>
        </p:spPr>
        <p:txBody>
          <a:bodyPr wrap="none">
            <a:spAutoFit/>
          </a:bodyPr>
          <a:lstStyle/>
          <a:p>
            <a:pPr algn="ctr" eaLnBrk="1" hangingPunct="1"/>
            <a:r>
              <a:rPr lang="en-US" sz="4800" b="1" dirty="0">
                <a:solidFill>
                  <a:srgbClr val="CC00FF"/>
                </a:solidFill>
                <a:effectLst>
                  <a:outerShdw blurRad="38100" dist="38100" dir="2700000" algn="tl">
                    <a:srgbClr val="000000"/>
                  </a:outerShdw>
                </a:effectLst>
                <a:cs typeface="Arial" charset="0"/>
              </a:rPr>
              <a:t>Máy phát điện</a:t>
            </a:r>
            <a:endParaRPr lang="vi-VN" sz="4800" b="1" dirty="0">
              <a:solidFill>
                <a:srgbClr val="CC00FF"/>
              </a:solidFill>
              <a:effectLst>
                <a:outerShdw blurRad="38100" dist="38100" dir="2700000" algn="tl">
                  <a:srgbClr val="000000"/>
                </a:outerShdw>
              </a:effectLst>
              <a:cs typeface="Arial" charset="0"/>
            </a:endParaRPr>
          </a:p>
        </p:txBody>
      </p:sp>
    </p:spTree>
    <p:extLst>
      <p:ext uri="{BB962C8B-B14F-4D97-AF65-F5344CB8AC3E}">
        <p14:creationId xmlns:p14="http://schemas.microsoft.com/office/powerpoint/2010/main" val="131304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7399"/>
                                        </p:tgtEl>
                                        <p:attrNameLst>
                                          <p:attrName>style.visibility</p:attrName>
                                        </p:attrNameLst>
                                      </p:cBhvr>
                                      <p:to>
                                        <p:strVal val="visible"/>
                                      </p:to>
                                    </p:set>
                                    <p:animEffect transition="in" filter="box(in)">
                                      <p:cBhvr>
                                        <p:cTn id="7" dur="500"/>
                                        <p:tgtEl>
                                          <p:spTgt spid="187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37" name="Text Box 21"/>
          <p:cNvSpPr txBox="1">
            <a:spLocks noChangeArrowheads="1"/>
          </p:cNvSpPr>
          <p:nvPr/>
        </p:nvSpPr>
        <p:spPr bwMode="auto">
          <a:xfrm>
            <a:off x="3118407" y="234301"/>
            <a:ext cx="4811766" cy="830997"/>
          </a:xfrm>
          <a:prstGeom prst="rect">
            <a:avLst/>
          </a:prstGeom>
          <a:noFill/>
          <a:ln w="12700" algn="ctr">
            <a:noFill/>
            <a:miter lim="800000"/>
            <a:headEnd/>
            <a:tailEnd/>
          </a:ln>
          <a:effectLst/>
        </p:spPr>
        <p:txBody>
          <a:bodyPr wrap="none">
            <a:spAutoFit/>
          </a:bodyPr>
          <a:lstStyle/>
          <a:p>
            <a:pPr algn="ctr" eaLnBrk="1" hangingPunct="1"/>
            <a:r>
              <a:rPr lang="en-US" sz="4800" b="1" dirty="0">
                <a:solidFill>
                  <a:srgbClr val="CC00FF"/>
                </a:solidFill>
                <a:effectLst>
                  <a:outerShdw blurRad="38100" dist="38100" dir="2700000" algn="tl">
                    <a:srgbClr val="000000"/>
                  </a:outerShdw>
                </a:effectLst>
                <a:cs typeface="Arial" charset="0"/>
              </a:rPr>
              <a:t>Máy phát điện gió</a:t>
            </a:r>
            <a:endParaRPr lang="vi-VN" sz="4800" b="1" dirty="0">
              <a:solidFill>
                <a:srgbClr val="CC00FF"/>
              </a:solidFill>
              <a:effectLst>
                <a:outerShdw blurRad="38100" dist="38100" dir="2700000" algn="tl">
                  <a:srgbClr val="000000"/>
                </a:outerShdw>
              </a:effectLst>
              <a:cs typeface="Arial" charset="0"/>
            </a:endParaRPr>
          </a:p>
        </p:txBody>
      </p:sp>
      <p:pic>
        <p:nvPicPr>
          <p:cNvPr id="111638" name="Picture 22" descr="009"/>
          <p:cNvPicPr>
            <a:picLocks noChangeAspect="1" noChangeArrowheads="1"/>
          </p:cNvPicPr>
          <p:nvPr/>
        </p:nvPicPr>
        <p:blipFill>
          <a:blip r:embed="rId2"/>
          <a:srcRect t="13210"/>
          <a:stretch>
            <a:fillRect/>
          </a:stretch>
        </p:blipFill>
        <p:spPr bwMode="auto">
          <a:xfrm>
            <a:off x="1766248" y="1177120"/>
            <a:ext cx="8534400" cy="5319214"/>
          </a:xfrm>
          <a:prstGeom prst="rect">
            <a:avLst/>
          </a:prstGeom>
          <a:noFill/>
        </p:spPr>
      </p:pic>
    </p:spTree>
    <p:extLst>
      <p:ext uri="{BB962C8B-B14F-4D97-AF65-F5344CB8AC3E}">
        <p14:creationId xmlns:p14="http://schemas.microsoft.com/office/powerpoint/2010/main" val="13669773"/>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81944" y="809020"/>
            <a:ext cx="10549720" cy="919401"/>
          </a:xfrm>
          <a:prstGeom prst="roundRect">
            <a:avLst/>
          </a:prstGeom>
          <a:noFill/>
          <a:ln>
            <a:solidFill>
              <a:srgbClr val="0070C0"/>
            </a:solidFill>
          </a:ln>
        </p:spPr>
        <p:txBody>
          <a:bodyPr wrap="square" rtlCol="0">
            <a:spAutoFit/>
          </a:bodyPr>
          <a:lstStyle/>
          <a:p>
            <a:r>
              <a:rPr lang="en-US" sz="2400" b="1" dirty="0">
                <a:latin typeface="Times New Roman" pitchFamily="18" charset="0"/>
                <a:cs typeface="Times New Roman" pitchFamily="18" charset="0"/>
              </a:rPr>
              <a:t>C3. So </a:t>
            </a:r>
            <a:r>
              <a:rPr lang="en-US" sz="2400" b="1" dirty="0" err="1">
                <a:latin typeface="Times New Roman" pitchFamily="18" charset="0"/>
                <a:cs typeface="Times New Roman" pitchFamily="18" charset="0"/>
              </a:rPr>
              <a:t>sánh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chỗ</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cấu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đinamô</a:t>
            </a:r>
            <a:r>
              <a:rPr lang="en-US" sz="2400" b="1" dirty="0">
                <a:latin typeface="Times New Roman" pitchFamily="18" charset="0"/>
                <a:cs typeface="Times New Roman" pitchFamily="18" charset="0"/>
              </a:rPr>
              <a:t> ở </a:t>
            </a:r>
            <a:r>
              <a:rPr lang="en-US" sz="2400" b="1" dirty="0" err="1">
                <a:latin typeface="Times New Roman" pitchFamily="18" charset="0"/>
                <a:cs typeface="Times New Roman" pitchFamily="18" charset="0"/>
              </a:rPr>
              <a:t>xe</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đạp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máy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xoay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nghiệp</a:t>
            </a:r>
            <a:endParaRPr lang="en-US" sz="2400" dirty="0">
              <a:latin typeface="Times New Roman" pitchFamily="18" charset="0"/>
              <a:cs typeface="Times New Roman" pitchFamily="18" charset="0"/>
            </a:endParaRPr>
          </a:p>
        </p:txBody>
      </p:sp>
      <p:pic>
        <p:nvPicPr>
          <p:cNvPr id="5" name="Picture 5" descr="15-01-08_1044"/>
          <p:cNvPicPr>
            <a:picLocks noChangeAspect="1" noChangeArrowheads="1"/>
          </p:cNvPicPr>
          <p:nvPr/>
        </p:nvPicPr>
        <p:blipFill rotWithShape="1">
          <a:blip r:embed="rId2">
            <a:lum contrast="36000"/>
          </a:blip>
          <a:srcRect l="15622" r="11144"/>
          <a:stretch/>
        </p:blipFill>
        <p:spPr bwMode="auto">
          <a:xfrm>
            <a:off x="6537278" y="1826452"/>
            <a:ext cx="3138985" cy="2590800"/>
          </a:xfrm>
          <a:prstGeom prst="rect">
            <a:avLst/>
          </a:prstGeom>
          <a:noFill/>
        </p:spPr>
      </p:pic>
      <p:sp>
        <p:nvSpPr>
          <p:cNvPr id="6" name="Text Box 14"/>
          <p:cNvSpPr txBox="1">
            <a:spLocks noChangeArrowheads="1"/>
          </p:cNvSpPr>
          <p:nvPr/>
        </p:nvSpPr>
        <p:spPr bwMode="auto">
          <a:xfrm>
            <a:off x="1752600" y="4431320"/>
            <a:ext cx="8610600" cy="1754326"/>
          </a:xfrm>
          <a:prstGeom prst="rect">
            <a:avLst/>
          </a:prstGeom>
          <a:noFill/>
          <a:ln w="9525">
            <a:noFill/>
            <a:miter lim="800000"/>
            <a:headEnd/>
            <a:tailEnd/>
          </a:ln>
        </p:spPr>
        <p:txBody>
          <a:bodyPr wrap="square">
            <a:spAutoFit/>
          </a:bodyPr>
          <a:lstStyle/>
          <a:p>
            <a:pPr>
              <a:spcBef>
                <a:spcPct val="50000"/>
              </a:spcBef>
            </a:pPr>
            <a:r>
              <a:rPr lang="en-US" sz="2400" dirty="0" err="1">
                <a:solidFill>
                  <a:srgbClr val="FF0000"/>
                </a:solidFill>
                <a:latin typeface="Times New Roman" pitchFamily="18" charset="0"/>
                <a:cs typeface="Times New Roman" pitchFamily="18" charset="0"/>
              </a:rPr>
              <a:t>Giống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nhau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đều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có</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nam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châm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cuộn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dây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dẫn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khi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một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trong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hai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bộ</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phận</a:t>
            </a:r>
            <a:r>
              <a:rPr lang="en-US" sz="2400" dirty="0">
                <a:solidFill>
                  <a:srgbClr val="0000FF"/>
                </a:solidFill>
                <a:latin typeface="Times New Roman" pitchFamily="18" charset="0"/>
                <a:cs typeface="Times New Roman" pitchFamily="18" charset="0"/>
              </a:rPr>
              <a:t> quay </a:t>
            </a:r>
            <a:r>
              <a:rPr lang="en-US" sz="2400" dirty="0" err="1">
                <a:solidFill>
                  <a:srgbClr val="0000FF"/>
                </a:solidFill>
                <a:latin typeface="Times New Roman" pitchFamily="18" charset="0"/>
                <a:cs typeface="Times New Roman" pitchFamily="18" charset="0"/>
              </a:rPr>
              <a:t>thì</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xuất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hiện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dòng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điện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xoay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chiều</a:t>
            </a:r>
            <a:r>
              <a:rPr lang="en-US" sz="2400" dirty="0">
                <a:solidFill>
                  <a:srgbClr val="0000FF"/>
                </a:solidFill>
                <a:latin typeface="Times New Roman" pitchFamily="18" charset="0"/>
                <a:cs typeface="Times New Roman" pitchFamily="18" charset="0"/>
              </a:rPr>
              <a:t>.</a:t>
            </a:r>
          </a:p>
          <a:p>
            <a:pPr>
              <a:spcBef>
                <a:spcPct val="50000"/>
              </a:spcBef>
            </a:pPr>
            <a:r>
              <a:rPr lang="en-US" sz="2400" dirty="0">
                <a:solidFill>
                  <a:srgbClr val="FF0000"/>
                </a:solidFill>
                <a:latin typeface="Times New Roman" pitchFamily="18" charset="0"/>
                <a:cs typeface="Times New Roman" pitchFamily="18" charset="0"/>
              </a:rPr>
              <a:t>Khác nhau</a:t>
            </a:r>
            <a:r>
              <a:rPr lang="en-US" sz="2400" dirty="0">
                <a:solidFill>
                  <a:srgbClr val="0000FF"/>
                </a:solidFill>
                <a:latin typeface="Times New Roman" pitchFamily="18" charset="0"/>
                <a:cs typeface="Times New Roman" pitchFamily="18" charset="0"/>
              </a:rPr>
              <a:t>: Đinamô xe đạp có kích thước nhỏ hơn, công suất phát điện nhỏ hơn, hiệu điện thế , cường độ dòng điện ở đầu ra nhỏ hơn</a:t>
            </a:r>
          </a:p>
        </p:txBody>
      </p:sp>
      <p:sp>
        <p:nvSpPr>
          <p:cNvPr id="7" name="Text Box 21"/>
          <p:cNvSpPr txBox="1">
            <a:spLocks noChangeArrowheads="1"/>
          </p:cNvSpPr>
          <p:nvPr/>
        </p:nvSpPr>
        <p:spPr bwMode="auto">
          <a:xfrm>
            <a:off x="4749422" y="-49837"/>
            <a:ext cx="2843000" cy="858857"/>
          </a:xfrm>
          <a:prstGeom prst="horizontalScroll">
            <a:avLst/>
          </a:prstGeom>
          <a:solidFill>
            <a:srgbClr val="00B050"/>
          </a:solidFill>
          <a:ln w="12700" algn="ctr">
            <a:solidFill>
              <a:srgbClr val="FF0000"/>
            </a:solidFill>
            <a:miter lim="800000"/>
            <a:headEnd/>
            <a:tailEnd/>
          </a:ln>
          <a:effectLst/>
        </p:spPr>
        <p:txBody>
          <a:bodyPr wrap="square">
            <a:spAutoFit/>
          </a:bodyPr>
          <a:lstStyle/>
          <a:p>
            <a:pPr algn="ctr" eaLnBrk="1" hangingPunct="1"/>
            <a:r>
              <a:rPr lang="en-US" sz="3600" b="1" dirty="0">
                <a:solidFill>
                  <a:srgbClr val="CC00FF"/>
                </a:solidFill>
                <a:effectLst>
                  <a:outerShdw blurRad="38100" dist="38100" dir="2700000" algn="tl">
                    <a:srgbClr val="000000"/>
                  </a:outerShdw>
                </a:effectLst>
                <a:cs typeface="Arial" charset="0"/>
              </a:rPr>
              <a:t>VẬN DỤNG</a:t>
            </a:r>
            <a:endParaRPr lang="vi-VN" sz="3600" b="1" dirty="0">
              <a:solidFill>
                <a:srgbClr val="CC00FF"/>
              </a:solidFill>
              <a:effectLst>
                <a:outerShdw blurRad="38100" dist="38100" dir="2700000" algn="tl">
                  <a:srgbClr val="000000"/>
                </a:outerShdw>
              </a:effectLst>
              <a:cs typeface="Arial" charset="0"/>
            </a:endParaRPr>
          </a:p>
        </p:txBody>
      </p:sp>
      <p:pic>
        <p:nvPicPr>
          <p:cNvPr id="8" name="Picture 6" descr="15-01-08_1654"/>
          <p:cNvPicPr>
            <a:picLocks noChangeAspect="1" noChangeArrowheads="1"/>
          </p:cNvPicPr>
          <p:nvPr/>
        </p:nvPicPr>
        <p:blipFill rotWithShape="1">
          <a:blip r:embed="rId3"/>
          <a:srcRect l="12325" t="4608" r="373" b="-1176"/>
          <a:stretch/>
        </p:blipFill>
        <p:spPr bwMode="auto">
          <a:xfrm>
            <a:off x="3302758" y="1826452"/>
            <a:ext cx="3054046" cy="2604868"/>
          </a:xfrm>
          <a:prstGeom prst="rect">
            <a:avLst/>
          </a:prstGeom>
          <a:noFill/>
          <a:ln w="9525">
            <a:noFill/>
            <a:miter lim="800000"/>
            <a:headEnd/>
            <a:tailEnd/>
          </a:ln>
        </p:spPr>
      </p:pic>
    </p:spTree>
    <p:extLst>
      <p:ext uri="{BB962C8B-B14F-4D97-AF65-F5344CB8AC3E}">
        <p14:creationId xmlns:p14="http://schemas.microsoft.com/office/powerpoint/2010/main" val="21842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Ghi_n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599" y="858672"/>
            <a:ext cx="65151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3"/>
          <p:cNvSpPr txBox="1">
            <a:spLocks noChangeArrowheads="1"/>
          </p:cNvSpPr>
          <p:nvPr/>
        </p:nvSpPr>
        <p:spPr bwMode="auto">
          <a:xfrm>
            <a:off x="1054676" y="2519150"/>
            <a:ext cx="10196945"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457200" indent="-457200">
              <a:spcBef>
                <a:spcPct val="50000"/>
              </a:spcBef>
              <a:buFont typeface="Wingdings" panose="05000000000000000000" pitchFamily="2" charset="2"/>
              <a:buChar char="Ø"/>
            </a:pPr>
            <a:r>
              <a:rPr lang="en-US" sz="2800" i="1" dirty="0">
                <a:solidFill>
                  <a:schemeClr val="accent1">
                    <a:lumMod val="75000"/>
                  </a:schemeClr>
                </a:solidFill>
                <a:latin typeface="Times New Roman" pitchFamily="18" charset="0"/>
                <a:cs typeface="Times New Roman" pitchFamily="18" charset="0"/>
              </a:rPr>
              <a:t>Máy phát điện xoay chiều có hai bộ phận chính là nam châm và cuộn dây</a:t>
            </a:r>
          </a:p>
          <a:p>
            <a:pPr marL="457200" indent="-457200">
              <a:spcBef>
                <a:spcPct val="50000"/>
              </a:spcBef>
              <a:buFont typeface="Wingdings" panose="05000000000000000000" pitchFamily="2" charset="2"/>
              <a:buChar char="Ø"/>
            </a:pPr>
            <a:r>
              <a:rPr lang="en-US" sz="2800" i="1" dirty="0">
                <a:solidFill>
                  <a:srgbClr val="000066"/>
                </a:solidFill>
                <a:latin typeface="Times New Roman" panose="02020603050405020304" pitchFamily="18" charset="0"/>
                <a:cs typeface="Times New Roman" panose="02020603050405020304" pitchFamily="18" charset="0"/>
              </a:rPr>
              <a:t>Một trong hai bộ phận đó đứng yên gọi là stato, bộ phận còn lại quay gọi là rôto.</a:t>
            </a:r>
          </a:p>
        </p:txBody>
      </p:sp>
    </p:spTree>
    <p:extLst>
      <p:ext uri="{BB962C8B-B14F-4D97-AF65-F5344CB8AC3E}">
        <p14:creationId xmlns:p14="http://schemas.microsoft.com/office/powerpoint/2010/main" val="22956211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diamond(in)">
                                      <p:cBhvr>
                                        <p:cTn id="7" dur="2000"/>
                                        <p:tgtEl>
                                          <p:spTgt spid="5427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4275">
                                            <p:txEl>
                                              <p:pRg st="0" end="0"/>
                                            </p:txEl>
                                          </p:spTgt>
                                        </p:tgtEl>
                                        <p:attrNameLst>
                                          <p:attrName>style.visibility</p:attrName>
                                        </p:attrNameLst>
                                      </p:cBhvr>
                                      <p:to>
                                        <p:strVal val="visible"/>
                                      </p:to>
                                    </p:set>
                                    <p:anim calcmode="lin" valueType="num">
                                      <p:cBhvr>
                                        <p:cTn id="12" dur="500" fill="hold"/>
                                        <p:tgtEl>
                                          <p:spTgt spid="5427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427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5427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4275">
                                            <p:txEl>
                                              <p:pRg st="1" end="1"/>
                                            </p:txEl>
                                          </p:spTgt>
                                        </p:tgtEl>
                                        <p:attrNameLst>
                                          <p:attrName>style.visibility</p:attrName>
                                        </p:attrNameLst>
                                      </p:cBhvr>
                                      <p:to>
                                        <p:strVal val="visible"/>
                                      </p:to>
                                    </p:set>
                                    <p:anim calcmode="lin" valueType="num">
                                      <p:cBhvr>
                                        <p:cTn id="19" dur="500" fill="hold"/>
                                        <p:tgtEl>
                                          <p:spTgt spid="5427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4275">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542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10"/>
          <p:cNvGrpSpPr>
            <a:grpSpLocks/>
          </p:cNvGrpSpPr>
          <p:nvPr/>
        </p:nvGrpSpPr>
        <p:grpSpPr bwMode="auto">
          <a:xfrm>
            <a:off x="1801907" y="100013"/>
            <a:ext cx="9291918" cy="6743700"/>
            <a:chOff x="76" y="144"/>
            <a:chExt cx="5614" cy="3981"/>
          </a:xfrm>
        </p:grpSpPr>
        <p:sp>
          <p:nvSpPr>
            <p:cNvPr id="96267" name="AutoShape 211" descr="20%"/>
            <p:cNvSpPr>
              <a:spLocks noChangeArrowheads="1"/>
            </p:cNvSpPr>
            <p:nvPr/>
          </p:nvSpPr>
          <p:spPr bwMode="auto">
            <a:xfrm>
              <a:off x="144" y="192"/>
              <a:ext cx="5472" cy="3888"/>
            </a:xfrm>
            <a:prstGeom prst="roundRect">
              <a:avLst>
                <a:gd name="adj" fmla="val 16667"/>
              </a:avLst>
            </a:prstGeom>
            <a:pattFill prst="pct20">
              <a:fgClr>
                <a:schemeClr val="accent1"/>
              </a:fgClr>
              <a:bgClr>
                <a:schemeClr val="bg1"/>
              </a:bgClr>
            </a:pattFill>
            <a:ln w="9525">
              <a:solidFill>
                <a:schemeClr val="tx1"/>
              </a:solidFill>
              <a:round/>
              <a:headEnd/>
              <a:tailEnd/>
            </a:ln>
            <a:effectLst/>
          </p:spPr>
          <p:txBody>
            <a:bodyPr wrap="none" anchor="ctr"/>
            <a:lstStyle/>
            <a:p>
              <a:pPr>
                <a:defRPr/>
              </a:pPr>
              <a:endParaRPr lang="en-US" sz="2800">
                <a:latin typeface="+mj-lt"/>
                <a:cs typeface="Times New Roman" pitchFamily="18" charset="0"/>
              </a:endParaRPr>
            </a:p>
          </p:txBody>
        </p:sp>
        <p:grpSp>
          <p:nvGrpSpPr>
            <p:cNvPr id="18444" name="Group 212"/>
            <p:cNvGrpSpPr>
              <a:grpSpLocks/>
            </p:cNvGrpSpPr>
            <p:nvPr/>
          </p:nvGrpSpPr>
          <p:grpSpPr bwMode="auto">
            <a:xfrm>
              <a:off x="76" y="144"/>
              <a:ext cx="5614" cy="3981"/>
              <a:chOff x="52" y="432"/>
              <a:chExt cx="5614" cy="3981"/>
            </a:xfrm>
          </p:grpSpPr>
          <p:sp>
            <p:nvSpPr>
              <p:cNvPr id="96269" name="Freeform 213"/>
              <p:cNvSpPr>
                <a:spLocks/>
              </p:cNvSpPr>
              <p:nvPr/>
            </p:nvSpPr>
            <p:spPr bwMode="auto">
              <a:xfrm>
                <a:off x="52" y="564"/>
                <a:ext cx="294" cy="327"/>
              </a:xfrm>
              <a:custGeom>
                <a:avLst/>
                <a:gdLst>
                  <a:gd name="T0" fmla="*/ 26150 w 18"/>
                  <a:gd name="T1" fmla="*/ 7927 h 62"/>
                  <a:gd name="T2" fmla="*/ 17346 w 18"/>
                  <a:gd name="T3" fmla="*/ 8070 h 62"/>
                  <a:gd name="T4" fmla="*/ 34953 w 18"/>
                  <a:gd name="T5" fmla="*/ 7036 h 62"/>
                  <a:gd name="T6" fmla="*/ 21870 w 18"/>
                  <a:gd name="T7" fmla="*/ 5148 h 62"/>
                  <a:gd name="T8" fmla="*/ 30413 w 18"/>
                  <a:gd name="T9" fmla="*/ 3228 h 62"/>
                  <a:gd name="T10" fmla="*/ 4263 w 18"/>
                  <a:gd name="T11" fmla="*/ 2505 h 62"/>
                  <a:gd name="T12" fmla="*/ 21870 w 18"/>
                  <a:gd name="T13" fmla="*/ 1308 h 62"/>
                  <a:gd name="T14" fmla="*/ 39216 w 18"/>
                  <a:gd name="T15" fmla="*/ 2336 h 62"/>
                  <a:gd name="T16" fmla="*/ 21870 w 18"/>
                  <a:gd name="T17" fmla="*/ 1751 h 62"/>
                  <a:gd name="T18" fmla="*/ 39216 w 18"/>
                  <a:gd name="T19" fmla="*/ 2642 h 62"/>
                  <a:gd name="T20" fmla="*/ 65366 w 18"/>
                  <a:gd name="T21" fmla="*/ 0 h 62"/>
                  <a:gd name="T22" fmla="*/ 74170 w 18"/>
                  <a:gd name="T23" fmla="*/ 443 h 62"/>
                  <a:gd name="T24" fmla="*/ 43479 w 18"/>
                  <a:gd name="T25" fmla="*/ 2922 h 62"/>
                  <a:gd name="T26" fmla="*/ 30413 w 18"/>
                  <a:gd name="T27" fmla="*/ 4562 h 62"/>
                  <a:gd name="T28" fmla="*/ 48020 w 18"/>
                  <a:gd name="T29" fmla="*/ 5564 h 62"/>
                  <a:gd name="T30" fmla="*/ 56562 w 18"/>
                  <a:gd name="T31" fmla="*/ 5285 h 62"/>
                  <a:gd name="T32" fmla="*/ 52283 w 18"/>
                  <a:gd name="T33" fmla="*/ 5870 h 62"/>
                  <a:gd name="T34" fmla="*/ 26150 w 18"/>
                  <a:gd name="T35" fmla="*/ 5285 h 62"/>
                  <a:gd name="T36" fmla="*/ 17346 w 18"/>
                  <a:gd name="T37" fmla="*/ 8513 h 62"/>
                  <a:gd name="T38" fmla="*/ 21870 w 18"/>
                  <a:gd name="T39" fmla="*/ 7036 h 62"/>
                  <a:gd name="T40" fmla="*/ 26150 w 18"/>
                  <a:gd name="T41" fmla="*/ 7927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 h="62">
                    <a:moveTo>
                      <a:pt x="6" y="54"/>
                    </a:moveTo>
                    <a:cubicBezTo>
                      <a:pt x="4" y="50"/>
                      <a:pt x="2" y="54"/>
                      <a:pt x="4" y="55"/>
                    </a:cubicBezTo>
                    <a:cubicBezTo>
                      <a:pt x="7" y="57"/>
                      <a:pt x="9" y="55"/>
                      <a:pt x="8" y="48"/>
                    </a:cubicBezTo>
                    <a:cubicBezTo>
                      <a:pt x="8" y="42"/>
                      <a:pt x="6" y="39"/>
                      <a:pt x="5" y="35"/>
                    </a:cubicBezTo>
                    <a:cubicBezTo>
                      <a:pt x="4" y="30"/>
                      <a:pt x="4" y="25"/>
                      <a:pt x="7" y="22"/>
                    </a:cubicBezTo>
                    <a:cubicBezTo>
                      <a:pt x="5" y="22"/>
                      <a:pt x="2" y="22"/>
                      <a:pt x="1" y="17"/>
                    </a:cubicBezTo>
                    <a:cubicBezTo>
                      <a:pt x="1" y="13"/>
                      <a:pt x="2" y="9"/>
                      <a:pt x="5" y="9"/>
                    </a:cubicBezTo>
                    <a:cubicBezTo>
                      <a:pt x="9" y="9"/>
                      <a:pt x="11" y="14"/>
                      <a:pt x="9" y="16"/>
                    </a:cubicBezTo>
                    <a:cubicBezTo>
                      <a:pt x="7" y="19"/>
                      <a:pt x="3" y="16"/>
                      <a:pt x="5" y="12"/>
                    </a:cubicBezTo>
                    <a:cubicBezTo>
                      <a:pt x="0" y="16"/>
                      <a:pt x="5" y="22"/>
                      <a:pt x="9" y="18"/>
                    </a:cubicBezTo>
                    <a:cubicBezTo>
                      <a:pt x="13" y="16"/>
                      <a:pt x="16" y="5"/>
                      <a:pt x="15" y="0"/>
                    </a:cubicBezTo>
                    <a:cubicBezTo>
                      <a:pt x="16" y="1"/>
                      <a:pt x="16" y="2"/>
                      <a:pt x="17" y="3"/>
                    </a:cubicBezTo>
                    <a:cubicBezTo>
                      <a:pt x="18" y="5"/>
                      <a:pt x="13" y="18"/>
                      <a:pt x="10" y="20"/>
                    </a:cubicBezTo>
                    <a:cubicBezTo>
                      <a:pt x="7" y="22"/>
                      <a:pt x="6" y="24"/>
                      <a:pt x="7" y="31"/>
                    </a:cubicBezTo>
                    <a:cubicBezTo>
                      <a:pt x="7" y="34"/>
                      <a:pt x="9" y="39"/>
                      <a:pt x="11" y="38"/>
                    </a:cubicBezTo>
                    <a:cubicBezTo>
                      <a:pt x="10" y="37"/>
                      <a:pt x="12" y="35"/>
                      <a:pt x="13" y="36"/>
                    </a:cubicBezTo>
                    <a:cubicBezTo>
                      <a:pt x="14" y="36"/>
                      <a:pt x="14" y="40"/>
                      <a:pt x="12" y="40"/>
                    </a:cubicBezTo>
                    <a:cubicBezTo>
                      <a:pt x="10" y="40"/>
                      <a:pt x="8" y="38"/>
                      <a:pt x="6" y="36"/>
                    </a:cubicBezTo>
                    <a:cubicBezTo>
                      <a:pt x="11" y="40"/>
                      <a:pt x="12" y="62"/>
                      <a:pt x="4" y="58"/>
                    </a:cubicBezTo>
                    <a:cubicBezTo>
                      <a:pt x="0" y="56"/>
                      <a:pt x="1" y="49"/>
                      <a:pt x="5" y="48"/>
                    </a:cubicBezTo>
                    <a:cubicBezTo>
                      <a:pt x="7" y="48"/>
                      <a:pt x="8" y="54"/>
                      <a:pt x="6" y="54"/>
                    </a:cubicBezTo>
                    <a:close/>
                  </a:path>
                </a:pathLst>
              </a:custGeom>
              <a:solidFill>
                <a:srgbClr val="340E70"/>
              </a:solidFill>
              <a:ln>
                <a:noFill/>
              </a:ln>
            </p:spPr>
            <p:txBody>
              <a:bodyPr/>
              <a:lstStyle/>
              <a:p>
                <a:pPr>
                  <a:defRPr/>
                </a:pPr>
                <a:endParaRPr lang="en-US">
                  <a:latin typeface="+mj-lt"/>
                  <a:cs typeface="Arial" charset="0"/>
                </a:endParaRPr>
              </a:p>
            </p:txBody>
          </p:sp>
          <p:sp>
            <p:nvSpPr>
              <p:cNvPr id="96270" name="Freeform 214"/>
              <p:cNvSpPr>
                <a:spLocks/>
              </p:cNvSpPr>
              <p:nvPr/>
            </p:nvSpPr>
            <p:spPr bwMode="auto">
              <a:xfrm>
                <a:off x="52" y="564"/>
                <a:ext cx="294" cy="327"/>
              </a:xfrm>
              <a:custGeom>
                <a:avLst/>
                <a:gdLst>
                  <a:gd name="T0" fmla="*/ 26150 w 18"/>
                  <a:gd name="T1" fmla="*/ 7927 h 62"/>
                  <a:gd name="T2" fmla="*/ 17346 w 18"/>
                  <a:gd name="T3" fmla="*/ 8070 h 62"/>
                  <a:gd name="T4" fmla="*/ 34953 w 18"/>
                  <a:gd name="T5" fmla="*/ 7036 h 62"/>
                  <a:gd name="T6" fmla="*/ 21870 w 18"/>
                  <a:gd name="T7" fmla="*/ 5148 h 62"/>
                  <a:gd name="T8" fmla="*/ 30413 w 18"/>
                  <a:gd name="T9" fmla="*/ 3228 h 62"/>
                  <a:gd name="T10" fmla="*/ 4263 w 18"/>
                  <a:gd name="T11" fmla="*/ 2505 h 62"/>
                  <a:gd name="T12" fmla="*/ 21870 w 18"/>
                  <a:gd name="T13" fmla="*/ 1308 h 62"/>
                  <a:gd name="T14" fmla="*/ 39216 w 18"/>
                  <a:gd name="T15" fmla="*/ 2336 h 62"/>
                  <a:gd name="T16" fmla="*/ 21870 w 18"/>
                  <a:gd name="T17" fmla="*/ 1751 h 62"/>
                  <a:gd name="T18" fmla="*/ 39216 w 18"/>
                  <a:gd name="T19" fmla="*/ 2642 h 62"/>
                  <a:gd name="T20" fmla="*/ 65366 w 18"/>
                  <a:gd name="T21" fmla="*/ 0 h 62"/>
                  <a:gd name="T22" fmla="*/ 74170 w 18"/>
                  <a:gd name="T23" fmla="*/ 443 h 62"/>
                  <a:gd name="T24" fmla="*/ 43479 w 18"/>
                  <a:gd name="T25" fmla="*/ 2922 h 62"/>
                  <a:gd name="T26" fmla="*/ 30413 w 18"/>
                  <a:gd name="T27" fmla="*/ 4562 h 62"/>
                  <a:gd name="T28" fmla="*/ 48020 w 18"/>
                  <a:gd name="T29" fmla="*/ 5564 h 62"/>
                  <a:gd name="T30" fmla="*/ 56562 w 18"/>
                  <a:gd name="T31" fmla="*/ 5285 h 62"/>
                  <a:gd name="T32" fmla="*/ 52283 w 18"/>
                  <a:gd name="T33" fmla="*/ 5870 h 62"/>
                  <a:gd name="T34" fmla="*/ 26150 w 18"/>
                  <a:gd name="T35" fmla="*/ 5285 h 62"/>
                  <a:gd name="T36" fmla="*/ 17346 w 18"/>
                  <a:gd name="T37" fmla="*/ 8513 h 62"/>
                  <a:gd name="T38" fmla="*/ 21870 w 18"/>
                  <a:gd name="T39" fmla="*/ 7036 h 62"/>
                  <a:gd name="T40" fmla="*/ 26150 w 18"/>
                  <a:gd name="T41" fmla="*/ 7927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 h="62">
                    <a:moveTo>
                      <a:pt x="6" y="54"/>
                    </a:moveTo>
                    <a:cubicBezTo>
                      <a:pt x="4" y="50"/>
                      <a:pt x="2" y="54"/>
                      <a:pt x="4" y="55"/>
                    </a:cubicBezTo>
                    <a:cubicBezTo>
                      <a:pt x="7" y="57"/>
                      <a:pt x="9" y="55"/>
                      <a:pt x="8" y="48"/>
                    </a:cubicBezTo>
                    <a:cubicBezTo>
                      <a:pt x="8" y="42"/>
                      <a:pt x="6" y="39"/>
                      <a:pt x="5" y="35"/>
                    </a:cubicBezTo>
                    <a:cubicBezTo>
                      <a:pt x="4" y="30"/>
                      <a:pt x="4" y="25"/>
                      <a:pt x="7" y="22"/>
                    </a:cubicBezTo>
                    <a:cubicBezTo>
                      <a:pt x="5" y="22"/>
                      <a:pt x="2" y="22"/>
                      <a:pt x="1" y="17"/>
                    </a:cubicBezTo>
                    <a:cubicBezTo>
                      <a:pt x="1" y="13"/>
                      <a:pt x="2" y="9"/>
                      <a:pt x="5" y="9"/>
                    </a:cubicBezTo>
                    <a:cubicBezTo>
                      <a:pt x="9" y="9"/>
                      <a:pt x="11" y="14"/>
                      <a:pt x="9" y="16"/>
                    </a:cubicBezTo>
                    <a:cubicBezTo>
                      <a:pt x="7" y="19"/>
                      <a:pt x="3" y="16"/>
                      <a:pt x="5" y="12"/>
                    </a:cubicBezTo>
                    <a:cubicBezTo>
                      <a:pt x="0" y="16"/>
                      <a:pt x="5" y="22"/>
                      <a:pt x="9" y="18"/>
                    </a:cubicBezTo>
                    <a:cubicBezTo>
                      <a:pt x="13" y="16"/>
                      <a:pt x="16" y="5"/>
                      <a:pt x="15" y="0"/>
                    </a:cubicBezTo>
                    <a:cubicBezTo>
                      <a:pt x="16" y="1"/>
                      <a:pt x="16" y="2"/>
                      <a:pt x="17" y="3"/>
                    </a:cubicBezTo>
                    <a:cubicBezTo>
                      <a:pt x="18" y="5"/>
                      <a:pt x="13" y="18"/>
                      <a:pt x="10" y="20"/>
                    </a:cubicBezTo>
                    <a:cubicBezTo>
                      <a:pt x="7" y="22"/>
                      <a:pt x="6" y="24"/>
                      <a:pt x="7" y="31"/>
                    </a:cubicBezTo>
                    <a:cubicBezTo>
                      <a:pt x="7" y="34"/>
                      <a:pt x="9" y="39"/>
                      <a:pt x="11" y="38"/>
                    </a:cubicBezTo>
                    <a:cubicBezTo>
                      <a:pt x="10" y="37"/>
                      <a:pt x="12" y="35"/>
                      <a:pt x="13" y="36"/>
                    </a:cubicBezTo>
                    <a:cubicBezTo>
                      <a:pt x="14" y="36"/>
                      <a:pt x="14" y="40"/>
                      <a:pt x="12" y="40"/>
                    </a:cubicBezTo>
                    <a:cubicBezTo>
                      <a:pt x="10" y="40"/>
                      <a:pt x="8" y="38"/>
                      <a:pt x="6" y="36"/>
                    </a:cubicBezTo>
                    <a:cubicBezTo>
                      <a:pt x="11" y="40"/>
                      <a:pt x="12" y="62"/>
                      <a:pt x="4" y="58"/>
                    </a:cubicBezTo>
                    <a:cubicBezTo>
                      <a:pt x="0" y="56"/>
                      <a:pt x="1" y="49"/>
                      <a:pt x="5" y="48"/>
                    </a:cubicBezTo>
                    <a:cubicBezTo>
                      <a:pt x="7" y="48"/>
                      <a:pt x="8" y="54"/>
                      <a:pt x="6" y="54"/>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271" name="Freeform 215"/>
              <p:cNvSpPr>
                <a:spLocks/>
              </p:cNvSpPr>
              <p:nvPr/>
            </p:nvSpPr>
            <p:spPr bwMode="auto">
              <a:xfrm>
                <a:off x="313" y="432"/>
                <a:ext cx="820" cy="153"/>
              </a:xfrm>
              <a:custGeom>
                <a:avLst/>
                <a:gdLst>
                  <a:gd name="T0" fmla="*/ 0 w 50"/>
                  <a:gd name="T1" fmla="*/ 3814 h 29"/>
                  <a:gd name="T2" fmla="*/ 56467 w 50"/>
                  <a:gd name="T3" fmla="*/ 2949 h 29"/>
                  <a:gd name="T4" fmla="*/ 30355 w 50"/>
                  <a:gd name="T5" fmla="*/ 2949 h 29"/>
                  <a:gd name="T6" fmla="*/ 86822 w 50"/>
                  <a:gd name="T7" fmla="*/ 723 h 29"/>
                  <a:gd name="T8" fmla="*/ 69523 w 50"/>
                  <a:gd name="T9" fmla="*/ 306 h 29"/>
                  <a:gd name="T10" fmla="*/ 95619 w 50"/>
                  <a:gd name="T11" fmla="*/ 723 h 29"/>
                  <a:gd name="T12" fmla="*/ 86822 w 50"/>
                  <a:gd name="T13" fmla="*/ 1752 h 29"/>
                  <a:gd name="T14" fmla="*/ 134771 w 50"/>
                  <a:gd name="T15" fmla="*/ 1614 h 29"/>
                  <a:gd name="T16" fmla="*/ 191238 w 50"/>
                  <a:gd name="T17" fmla="*/ 2643 h 29"/>
                  <a:gd name="T18" fmla="*/ 204277 w 50"/>
                  <a:gd name="T19" fmla="*/ 1477 h 29"/>
                  <a:gd name="T20" fmla="*/ 195497 w 50"/>
                  <a:gd name="T21" fmla="*/ 1920 h 29"/>
                  <a:gd name="T22" fmla="*/ 200018 w 50"/>
                  <a:gd name="T23" fmla="*/ 1029 h 29"/>
                  <a:gd name="T24" fmla="*/ 208553 w 50"/>
                  <a:gd name="T25" fmla="*/ 2200 h 29"/>
                  <a:gd name="T26" fmla="*/ 169402 w 50"/>
                  <a:gd name="T27" fmla="*/ 2786 h 29"/>
                  <a:gd name="T28" fmla="*/ 117455 w 50"/>
                  <a:gd name="T29" fmla="*/ 1752 h 29"/>
                  <a:gd name="T30" fmla="*/ 139030 w 50"/>
                  <a:gd name="T31" fmla="*/ 3229 h 29"/>
                  <a:gd name="T32" fmla="*/ 121715 w 50"/>
                  <a:gd name="T33" fmla="*/ 3229 h 29"/>
                  <a:gd name="T34" fmla="*/ 134771 w 50"/>
                  <a:gd name="T35" fmla="*/ 2949 h 29"/>
                  <a:gd name="T36" fmla="*/ 108675 w 50"/>
                  <a:gd name="T37" fmla="*/ 1752 h 29"/>
                  <a:gd name="T38" fmla="*/ 65247 w 50"/>
                  <a:gd name="T39" fmla="*/ 2643 h 29"/>
                  <a:gd name="T40" fmla="*/ 60727 w 50"/>
                  <a:gd name="T41" fmla="*/ 3366 h 29"/>
                  <a:gd name="T42" fmla="*/ 91359 w 50"/>
                  <a:gd name="T43" fmla="*/ 3366 h 29"/>
                  <a:gd name="T44" fmla="*/ 73783 w 50"/>
                  <a:gd name="T45" fmla="*/ 3366 h 29"/>
                  <a:gd name="T46" fmla="*/ 95619 w 50"/>
                  <a:gd name="T47" fmla="*/ 2786 h 29"/>
                  <a:gd name="T48" fmla="*/ 78303 w 50"/>
                  <a:gd name="T49" fmla="*/ 4258 h 29"/>
                  <a:gd name="T50" fmla="*/ 56467 w 50"/>
                  <a:gd name="T51" fmla="*/ 3229 h 29"/>
                  <a:gd name="T52" fmla="*/ 4260 w 50"/>
                  <a:gd name="T53" fmla="*/ 4120 h 29"/>
                  <a:gd name="T54" fmla="*/ 0 w 50"/>
                  <a:gd name="T55" fmla="*/ 3814 h 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0" h="29">
                    <a:moveTo>
                      <a:pt x="0" y="26"/>
                    </a:moveTo>
                    <a:cubicBezTo>
                      <a:pt x="4" y="26"/>
                      <a:pt x="11" y="23"/>
                      <a:pt x="13" y="20"/>
                    </a:cubicBezTo>
                    <a:lnTo>
                      <a:pt x="7" y="20"/>
                    </a:lnTo>
                    <a:cubicBezTo>
                      <a:pt x="12" y="19"/>
                      <a:pt x="23" y="13"/>
                      <a:pt x="20" y="5"/>
                    </a:cubicBezTo>
                    <a:cubicBezTo>
                      <a:pt x="18" y="11"/>
                      <a:pt x="14" y="5"/>
                      <a:pt x="16" y="2"/>
                    </a:cubicBezTo>
                    <a:cubicBezTo>
                      <a:pt x="17" y="0"/>
                      <a:pt x="21" y="1"/>
                      <a:pt x="22" y="5"/>
                    </a:cubicBezTo>
                    <a:cubicBezTo>
                      <a:pt x="22" y="8"/>
                      <a:pt x="22" y="10"/>
                      <a:pt x="20" y="12"/>
                    </a:cubicBezTo>
                    <a:cubicBezTo>
                      <a:pt x="23" y="10"/>
                      <a:pt x="27" y="8"/>
                      <a:pt x="31" y="11"/>
                    </a:cubicBezTo>
                    <a:cubicBezTo>
                      <a:pt x="36" y="13"/>
                      <a:pt x="38" y="20"/>
                      <a:pt x="44" y="18"/>
                    </a:cubicBezTo>
                    <a:cubicBezTo>
                      <a:pt x="47" y="16"/>
                      <a:pt x="48" y="13"/>
                      <a:pt x="47" y="10"/>
                    </a:cubicBezTo>
                    <a:cubicBezTo>
                      <a:pt x="47" y="13"/>
                      <a:pt x="46" y="13"/>
                      <a:pt x="45" y="13"/>
                    </a:cubicBezTo>
                    <a:cubicBezTo>
                      <a:pt x="42" y="12"/>
                      <a:pt x="43" y="6"/>
                      <a:pt x="46" y="7"/>
                    </a:cubicBezTo>
                    <a:cubicBezTo>
                      <a:pt x="48" y="8"/>
                      <a:pt x="50" y="11"/>
                      <a:pt x="48" y="15"/>
                    </a:cubicBezTo>
                    <a:cubicBezTo>
                      <a:pt x="47" y="20"/>
                      <a:pt x="44" y="21"/>
                      <a:pt x="39" y="19"/>
                    </a:cubicBezTo>
                    <a:cubicBezTo>
                      <a:pt x="36" y="17"/>
                      <a:pt x="31" y="11"/>
                      <a:pt x="27" y="12"/>
                    </a:cubicBezTo>
                    <a:cubicBezTo>
                      <a:pt x="29" y="14"/>
                      <a:pt x="33" y="16"/>
                      <a:pt x="32" y="22"/>
                    </a:cubicBezTo>
                    <a:cubicBezTo>
                      <a:pt x="31" y="25"/>
                      <a:pt x="29" y="24"/>
                      <a:pt x="28" y="22"/>
                    </a:cubicBezTo>
                    <a:cubicBezTo>
                      <a:pt x="28" y="20"/>
                      <a:pt x="30" y="18"/>
                      <a:pt x="31" y="20"/>
                    </a:cubicBezTo>
                    <a:cubicBezTo>
                      <a:pt x="31" y="17"/>
                      <a:pt x="27" y="12"/>
                      <a:pt x="25" y="12"/>
                    </a:cubicBezTo>
                    <a:cubicBezTo>
                      <a:pt x="21" y="12"/>
                      <a:pt x="19" y="15"/>
                      <a:pt x="15" y="18"/>
                    </a:cubicBezTo>
                    <a:cubicBezTo>
                      <a:pt x="14" y="20"/>
                      <a:pt x="13" y="21"/>
                      <a:pt x="14" y="23"/>
                    </a:cubicBezTo>
                    <a:cubicBezTo>
                      <a:pt x="14" y="29"/>
                      <a:pt x="23" y="28"/>
                      <a:pt x="21" y="23"/>
                    </a:cubicBezTo>
                    <a:cubicBezTo>
                      <a:pt x="21" y="26"/>
                      <a:pt x="17" y="24"/>
                      <a:pt x="17" y="23"/>
                    </a:cubicBezTo>
                    <a:cubicBezTo>
                      <a:pt x="17" y="20"/>
                      <a:pt x="19" y="17"/>
                      <a:pt x="22" y="19"/>
                    </a:cubicBezTo>
                    <a:cubicBezTo>
                      <a:pt x="25" y="24"/>
                      <a:pt x="22" y="29"/>
                      <a:pt x="18" y="29"/>
                    </a:cubicBezTo>
                    <a:cubicBezTo>
                      <a:pt x="15" y="29"/>
                      <a:pt x="13" y="27"/>
                      <a:pt x="13" y="22"/>
                    </a:cubicBezTo>
                    <a:cubicBezTo>
                      <a:pt x="10" y="26"/>
                      <a:pt x="5" y="27"/>
                      <a:pt x="1" y="28"/>
                    </a:cubicBezTo>
                    <a:cubicBezTo>
                      <a:pt x="1" y="27"/>
                      <a:pt x="1" y="27"/>
                      <a:pt x="0" y="26"/>
                    </a:cubicBezTo>
                    <a:close/>
                  </a:path>
                </a:pathLst>
              </a:custGeom>
              <a:solidFill>
                <a:srgbClr val="340E70"/>
              </a:solidFill>
              <a:ln>
                <a:noFill/>
              </a:ln>
            </p:spPr>
            <p:txBody>
              <a:bodyPr/>
              <a:lstStyle/>
              <a:p>
                <a:pPr>
                  <a:defRPr/>
                </a:pPr>
                <a:endParaRPr lang="en-US">
                  <a:latin typeface="+mj-lt"/>
                  <a:cs typeface="Arial" charset="0"/>
                </a:endParaRPr>
              </a:p>
            </p:txBody>
          </p:sp>
          <p:sp>
            <p:nvSpPr>
              <p:cNvPr id="96272" name="Freeform 216"/>
              <p:cNvSpPr>
                <a:spLocks/>
              </p:cNvSpPr>
              <p:nvPr/>
            </p:nvSpPr>
            <p:spPr bwMode="auto">
              <a:xfrm>
                <a:off x="313" y="432"/>
                <a:ext cx="820" cy="153"/>
              </a:xfrm>
              <a:custGeom>
                <a:avLst/>
                <a:gdLst>
                  <a:gd name="T0" fmla="*/ 0 w 50"/>
                  <a:gd name="T1" fmla="*/ 3814 h 29"/>
                  <a:gd name="T2" fmla="*/ 56467 w 50"/>
                  <a:gd name="T3" fmla="*/ 2949 h 29"/>
                  <a:gd name="T4" fmla="*/ 30355 w 50"/>
                  <a:gd name="T5" fmla="*/ 2949 h 29"/>
                  <a:gd name="T6" fmla="*/ 86822 w 50"/>
                  <a:gd name="T7" fmla="*/ 723 h 29"/>
                  <a:gd name="T8" fmla="*/ 69523 w 50"/>
                  <a:gd name="T9" fmla="*/ 306 h 29"/>
                  <a:gd name="T10" fmla="*/ 95619 w 50"/>
                  <a:gd name="T11" fmla="*/ 723 h 29"/>
                  <a:gd name="T12" fmla="*/ 86822 w 50"/>
                  <a:gd name="T13" fmla="*/ 1752 h 29"/>
                  <a:gd name="T14" fmla="*/ 134771 w 50"/>
                  <a:gd name="T15" fmla="*/ 1614 h 29"/>
                  <a:gd name="T16" fmla="*/ 191238 w 50"/>
                  <a:gd name="T17" fmla="*/ 2643 h 29"/>
                  <a:gd name="T18" fmla="*/ 204277 w 50"/>
                  <a:gd name="T19" fmla="*/ 1477 h 29"/>
                  <a:gd name="T20" fmla="*/ 195497 w 50"/>
                  <a:gd name="T21" fmla="*/ 1920 h 29"/>
                  <a:gd name="T22" fmla="*/ 200018 w 50"/>
                  <a:gd name="T23" fmla="*/ 1029 h 29"/>
                  <a:gd name="T24" fmla="*/ 208553 w 50"/>
                  <a:gd name="T25" fmla="*/ 2200 h 29"/>
                  <a:gd name="T26" fmla="*/ 169402 w 50"/>
                  <a:gd name="T27" fmla="*/ 2786 h 29"/>
                  <a:gd name="T28" fmla="*/ 117455 w 50"/>
                  <a:gd name="T29" fmla="*/ 1752 h 29"/>
                  <a:gd name="T30" fmla="*/ 139030 w 50"/>
                  <a:gd name="T31" fmla="*/ 3229 h 29"/>
                  <a:gd name="T32" fmla="*/ 121715 w 50"/>
                  <a:gd name="T33" fmla="*/ 3229 h 29"/>
                  <a:gd name="T34" fmla="*/ 134771 w 50"/>
                  <a:gd name="T35" fmla="*/ 2949 h 29"/>
                  <a:gd name="T36" fmla="*/ 108675 w 50"/>
                  <a:gd name="T37" fmla="*/ 1752 h 29"/>
                  <a:gd name="T38" fmla="*/ 65247 w 50"/>
                  <a:gd name="T39" fmla="*/ 2643 h 29"/>
                  <a:gd name="T40" fmla="*/ 60727 w 50"/>
                  <a:gd name="T41" fmla="*/ 3366 h 29"/>
                  <a:gd name="T42" fmla="*/ 91359 w 50"/>
                  <a:gd name="T43" fmla="*/ 3366 h 29"/>
                  <a:gd name="T44" fmla="*/ 73783 w 50"/>
                  <a:gd name="T45" fmla="*/ 3366 h 29"/>
                  <a:gd name="T46" fmla="*/ 95619 w 50"/>
                  <a:gd name="T47" fmla="*/ 2786 h 29"/>
                  <a:gd name="T48" fmla="*/ 78303 w 50"/>
                  <a:gd name="T49" fmla="*/ 4258 h 29"/>
                  <a:gd name="T50" fmla="*/ 56467 w 50"/>
                  <a:gd name="T51" fmla="*/ 3229 h 29"/>
                  <a:gd name="T52" fmla="*/ 4260 w 50"/>
                  <a:gd name="T53" fmla="*/ 4120 h 29"/>
                  <a:gd name="T54" fmla="*/ 0 w 50"/>
                  <a:gd name="T55" fmla="*/ 3814 h 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0" h="29">
                    <a:moveTo>
                      <a:pt x="0" y="26"/>
                    </a:moveTo>
                    <a:cubicBezTo>
                      <a:pt x="4" y="26"/>
                      <a:pt x="11" y="23"/>
                      <a:pt x="13" y="20"/>
                    </a:cubicBezTo>
                    <a:lnTo>
                      <a:pt x="7" y="20"/>
                    </a:lnTo>
                    <a:cubicBezTo>
                      <a:pt x="12" y="19"/>
                      <a:pt x="23" y="13"/>
                      <a:pt x="20" y="5"/>
                    </a:cubicBezTo>
                    <a:cubicBezTo>
                      <a:pt x="18" y="11"/>
                      <a:pt x="14" y="5"/>
                      <a:pt x="16" y="2"/>
                    </a:cubicBezTo>
                    <a:cubicBezTo>
                      <a:pt x="17" y="0"/>
                      <a:pt x="21" y="1"/>
                      <a:pt x="22" y="5"/>
                    </a:cubicBezTo>
                    <a:cubicBezTo>
                      <a:pt x="22" y="8"/>
                      <a:pt x="22" y="10"/>
                      <a:pt x="20" y="12"/>
                    </a:cubicBezTo>
                    <a:cubicBezTo>
                      <a:pt x="23" y="10"/>
                      <a:pt x="27" y="8"/>
                      <a:pt x="31" y="11"/>
                    </a:cubicBezTo>
                    <a:cubicBezTo>
                      <a:pt x="36" y="13"/>
                      <a:pt x="38" y="20"/>
                      <a:pt x="44" y="18"/>
                    </a:cubicBezTo>
                    <a:cubicBezTo>
                      <a:pt x="47" y="16"/>
                      <a:pt x="48" y="13"/>
                      <a:pt x="47" y="10"/>
                    </a:cubicBezTo>
                    <a:cubicBezTo>
                      <a:pt x="47" y="13"/>
                      <a:pt x="46" y="13"/>
                      <a:pt x="45" y="13"/>
                    </a:cubicBezTo>
                    <a:cubicBezTo>
                      <a:pt x="42" y="12"/>
                      <a:pt x="43" y="6"/>
                      <a:pt x="46" y="7"/>
                    </a:cubicBezTo>
                    <a:cubicBezTo>
                      <a:pt x="48" y="8"/>
                      <a:pt x="50" y="11"/>
                      <a:pt x="48" y="15"/>
                    </a:cubicBezTo>
                    <a:cubicBezTo>
                      <a:pt x="47" y="20"/>
                      <a:pt x="44" y="21"/>
                      <a:pt x="39" y="19"/>
                    </a:cubicBezTo>
                    <a:cubicBezTo>
                      <a:pt x="36" y="17"/>
                      <a:pt x="31" y="11"/>
                      <a:pt x="27" y="12"/>
                    </a:cubicBezTo>
                    <a:cubicBezTo>
                      <a:pt x="29" y="14"/>
                      <a:pt x="33" y="16"/>
                      <a:pt x="32" y="22"/>
                    </a:cubicBezTo>
                    <a:cubicBezTo>
                      <a:pt x="31" y="25"/>
                      <a:pt x="29" y="24"/>
                      <a:pt x="28" y="22"/>
                    </a:cubicBezTo>
                    <a:cubicBezTo>
                      <a:pt x="28" y="20"/>
                      <a:pt x="30" y="18"/>
                      <a:pt x="31" y="20"/>
                    </a:cubicBezTo>
                    <a:cubicBezTo>
                      <a:pt x="31" y="17"/>
                      <a:pt x="27" y="12"/>
                      <a:pt x="25" y="12"/>
                    </a:cubicBezTo>
                    <a:cubicBezTo>
                      <a:pt x="21" y="12"/>
                      <a:pt x="19" y="15"/>
                      <a:pt x="15" y="18"/>
                    </a:cubicBezTo>
                    <a:cubicBezTo>
                      <a:pt x="14" y="20"/>
                      <a:pt x="13" y="21"/>
                      <a:pt x="14" y="23"/>
                    </a:cubicBezTo>
                    <a:cubicBezTo>
                      <a:pt x="14" y="29"/>
                      <a:pt x="23" y="28"/>
                      <a:pt x="21" y="23"/>
                    </a:cubicBezTo>
                    <a:cubicBezTo>
                      <a:pt x="21" y="26"/>
                      <a:pt x="17" y="24"/>
                      <a:pt x="17" y="23"/>
                    </a:cubicBezTo>
                    <a:cubicBezTo>
                      <a:pt x="17" y="20"/>
                      <a:pt x="19" y="17"/>
                      <a:pt x="22" y="19"/>
                    </a:cubicBezTo>
                    <a:cubicBezTo>
                      <a:pt x="25" y="24"/>
                      <a:pt x="22" y="29"/>
                      <a:pt x="18" y="29"/>
                    </a:cubicBezTo>
                    <a:cubicBezTo>
                      <a:pt x="15" y="29"/>
                      <a:pt x="13" y="27"/>
                      <a:pt x="13" y="22"/>
                    </a:cubicBezTo>
                    <a:cubicBezTo>
                      <a:pt x="10" y="26"/>
                      <a:pt x="5" y="27"/>
                      <a:pt x="1" y="28"/>
                    </a:cubicBezTo>
                    <a:cubicBezTo>
                      <a:pt x="1" y="27"/>
                      <a:pt x="1" y="27"/>
                      <a:pt x="0" y="26"/>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273" name="Freeform 217"/>
              <p:cNvSpPr>
                <a:spLocks/>
              </p:cNvSpPr>
              <p:nvPr/>
            </p:nvSpPr>
            <p:spPr bwMode="auto">
              <a:xfrm>
                <a:off x="117" y="564"/>
                <a:ext cx="147" cy="42"/>
              </a:xfrm>
              <a:custGeom>
                <a:avLst/>
                <a:gdLst>
                  <a:gd name="T0" fmla="*/ 39216 w 9"/>
                  <a:gd name="T1" fmla="*/ 441 h 8"/>
                  <a:gd name="T2" fmla="*/ 4263 w 9"/>
                  <a:gd name="T3" fmla="*/ 1019 h 8"/>
                  <a:gd name="T4" fmla="*/ 4263 w 9"/>
                  <a:gd name="T5" fmla="*/ 441 h 8"/>
                  <a:gd name="T6" fmla="*/ 39216 w 9"/>
                  <a:gd name="T7" fmla="*/ 44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8">
                    <a:moveTo>
                      <a:pt x="9" y="3"/>
                    </a:moveTo>
                    <a:cubicBezTo>
                      <a:pt x="8" y="6"/>
                      <a:pt x="3" y="8"/>
                      <a:pt x="1" y="7"/>
                    </a:cubicBezTo>
                    <a:cubicBezTo>
                      <a:pt x="0" y="6"/>
                      <a:pt x="0" y="4"/>
                      <a:pt x="1" y="3"/>
                    </a:cubicBezTo>
                    <a:cubicBezTo>
                      <a:pt x="4" y="0"/>
                      <a:pt x="8" y="2"/>
                      <a:pt x="9" y="3"/>
                    </a:cubicBezTo>
                    <a:close/>
                  </a:path>
                </a:pathLst>
              </a:custGeom>
              <a:solidFill>
                <a:srgbClr val="FFFFFF"/>
              </a:solidFill>
              <a:ln>
                <a:noFill/>
              </a:ln>
            </p:spPr>
            <p:txBody>
              <a:bodyPr/>
              <a:lstStyle/>
              <a:p>
                <a:pPr>
                  <a:defRPr/>
                </a:pPr>
                <a:endParaRPr lang="en-US">
                  <a:latin typeface="+mj-lt"/>
                  <a:cs typeface="Arial" charset="0"/>
                </a:endParaRPr>
              </a:p>
            </p:txBody>
          </p:sp>
          <p:sp>
            <p:nvSpPr>
              <p:cNvPr id="96274" name="Freeform 218"/>
              <p:cNvSpPr>
                <a:spLocks/>
              </p:cNvSpPr>
              <p:nvPr/>
            </p:nvSpPr>
            <p:spPr bwMode="auto">
              <a:xfrm>
                <a:off x="117" y="564"/>
                <a:ext cx="147" cy="42"/>
              </a:xfrm>
              <a:custGeom>
                <a:avLst/>
                <a:gdLst>
                  <a:gd name="T0" fmla="*/ 39216 w 9"/>
                  <a:gd name="T1" fmla="*/ 441 h 8"/>
                  <a:gd name="T2" fmla="*/ 4263 w 9"/>
                  <a:gd name="T3" fmla="*/ 1019 h 8"/>
                  <a:gd name="T4" fmla="*/ 4263 w 9"/>
                  <a:gd name="T5" fmla="*/ 441 h 8"/>
                  <a:gd name="T6" fmla="*/ 39216 w 9"/>
                  <a:gd name="T7" fmla="*/ 44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8">
                    <a:moveTo>
                      <a:pt x="9" y="3"/>
                    </a:moveTo>
                    <a:cubicBezTo>
                      <a:pt x="8" y="6"/>
                      <a:pt x="3" y="8"/>
                      <a:pt x="1" y="7"/>
                    </a:cubicBezTo>
                    <a:cubicBezTo>
                      <a:pt x="0" y="6"/>
                      <a:pt x="0" y="4"/>
                      <a:pt x="1" y="3"/>
                    </a:cubicBezTo>
                    <a:cubicBezTo>
                      <a:pt x="4" y="0"/>
                      <a:pt x="8" y="2"/>
                      <a:pt x="9" y="3"/>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275" name="Freeform 219"/>
              <p:cNvSpPr>
                <a:spLocks/>
              </p:cNvSpPr>
              <p:nvPr/>
            </p:nvSpPr>
            <p:spPr bwMode="auto">
              <a:xfrm>
                <a:off x="313" y="490"/>
                <a:ext cx="98" cy="63"/>
              </a:xfrm>
              <a:custGeom>
                <a:avLst/>
                <a:gdLst>
                  <a:gd name="T0" fmla="*/ 8804 w 6"/>
                  <a:gd name="T1" fmla="*/ 1738 h 12"/>
                  <a:gd name="T2" fmla="*/ 26150 w 6"/>
                  <a:gd name="T3" fmla="*/ 441 h 12"/>
                  <a:gd name="T4" fmla="*/ 13067 w 6"/>
                  <a:gd name="T5" fmla="*/ 137 h 12"/>
                  <a:gd name="T6" fmla="*/ 8804 w 6"/>
                  <a:gd name="T7" fmla="*/ 1738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2" y="12"/>
                    </a:moveTo>
                    <a:cubicBezTo>
                      <a:pt x="4" y="12"/>
                      <a:pt x="6" y="6"/>
                      <a:pt x="6" y="3"/>
                    </a:cubicBezTo>
                    <a:cubicBezTo>
                      <a:pt x="5" y="0"/>
                      <a:pt x="4" y="0"/>
                      <a:pt x="3" y="1"/>
                    </a:cubicBezTo>
                    <a:cubicBezTo>
                      <a:pt x="0" y="5"/>
                      <a:pt x="1" y="10"/>
                      <a:pt x="2" y="12"/>
                    </a:cubicBezTo>
                    <a:close/>
                  </a:path>
                </a:pathLst>
              </a:custGeom>
              <a:solidFill>
                <a:srgbClr val="FFFFFF"/>
              </a:solidFill>
              <a:ln>
                <a:noFill/>
              </a:ln>
            </p:spPr>
            <p:txBody>
              <a:bodyPr/>
              <a:lstStyle/>
              <a:p>
                <a:pPr>
                  <a:defRPr/>
                </a:pPr>
                <a:endParaRPr lang="en-US">
                  <a:latin typeface="+mj-lt"/>
                  <a:cs typeface="Arial" charset="0"/>
                </a:endParaRPr>
              </a:p>
            </p:txBody>
          </p:sp>
          <p:sp>
            <p:nvSpPr>
              <p:cNvPr id="96276" name="Freeform 220"/>
              <p:cNvSpPr>
                <a:spLocks/>
              </p:cNvSpPr>
              <p:nvPr/>
            </p:nvSpPr>
            <p:spPr bwMode="auto">
              <a:xfrm>
                <a:off x="313" y="490"/>
                <a:ext cx="98" cy="63"/>
              </a:xfrm>
              <a:custGeom>
                <a:avLst/>
                <a:gdLst>
                  <a:gd name="T0" fmla="*/ 8804 w 6"/>
                  <a:gd name="T1" fmla="*/ 1738 h 12"/>
                  <a:gd name="T2" fmla="*/ 26150 w 6"/>
                  <a:gd name="T3" fmla="*/ 441 h 12"/>
                  <a:gd name="T4" fmla="*/ 13067 w 6"/>
                  <a:gd name="T5" fmla="*/ 137 h 12"/>
                  <a:gd name="T6" fmla="*/ 8804 w 6"/>
                  <a:gd name="T7" fmla="*/ 1738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2" y="12"/>
                    </a:moveTo>
                    <a:cubicBezTo>
                      <a:pt x="4" y="12"/>
                      <a:pt x="6" y="6"/>
                      <a:pt x="6" y="3"/>
                    </a:cubicBezTo>
                    <a:cubicBezTo>
                      <a:pt x="5" y="0"/>
                      <a:pt x="4" y="0"/>
                      <a:pt x="3" y="1"/>
                    </a:cubicBezTo>
                    <a:cubicBezTo>
                      <a:pt x="0" y="5"/>
                      <a:pt x="1" y="10"/>
                      <a:pt x="2" y="12"/>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277" name="Freeform 221"/>
              <p:cNvSpPr>
                <a:spLocks/>
              </p:cNvSpPr>
              <p:nvPr/>
            </p:nvSpPr>
            <p:spPr bwMode="auto">
              <a:xfrm>
                <a:off x="248" y="490"/>
                <a:ext cx="49" cy="48"/>
              </a:xfrm>
              <a:custGeom>
                <a:avLst/>
                <a:gdLst>
                  <a:gd name="T0" fmla="*/ 8804 w 3"/>
                  <a:gd name="T1" fmla="*/ 1365 h 9"/>
                  <a:gd name="T2" fmla="*/ 8804 w 3"/>
                  <a:gd name="T3" fmla="*/ 144 h 9"/>
                  <a:gd name="T4" fmla="*/ 0 w 3"/>
                  <a:gd name="T5" fmla="*/ 144 h 9"/>
                  <a:gd name="T6" fmla="*/ 8804 w 3"/>
                  <a:gd name="T7" fmla="*/ 1365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9">
                    <a:moveTo>
                      <a:pt x="2" y="9"/>
                    </a:moveTo>
                    <a:cubicBezTo>
                      <a:pt x="3" y="8"/>
                      <a:pt x="3" y="3"/>
                      <a:pt x="2" y="1"/>
                    </a:cubicBezTo>
                    <a:cubicBezTo>
                      <a:pt x="1" y="0"/>
                      <a:pt x="1" y="0"/>
                      <a:pt x="0" y="1"/>
                    </a:cubicBezTo>
                    <a:cubicBezTo>
                      <a:pt x="0" y="5"/>
                      <a:pt x="1" y="8"/>
                      <a:pt x="2" y="9"/>
                    </a:cubicBezTo>
                    <a:close/>
                  </a:path>
                </a:pathLst>
              </a:custGeom>
              <a:solidFill>
                <a:srgbClr val="FFFFFF"/>
              </a:solidFill>
              <a:ln>
                <a:noFill/>
              </a:ln>
            </p:spPr>
            <p:txBody>
              <a:bodyPr/>
              <a:lstStyle/>
              <a:p>
                <a:pPr>
                  <a:defRPr/>
                </a:pPr>
                <a:endParaRPr lang="en-US">
                  <a:latin typeface="+mj-lt"/>
                  <a:cs typeface="Arial" charset="0"/>
                </a:endParaRPr>
              </a:p>
            </p:txBody>
          </p:sp>
          <p:sp>
            <p:nvSpPr>
              <p:cNvPr id="96278" name="Freeform 222"/>
              <p:cNvSpPr>
                <a:spLocks/>
              </p:cNvSpPr>
              <p:nvPr/>
            </p:nvSpPr>
            <p:spPr bwMode="auto">
              <a:xfrm>
                <a:off x="248" y="490"/>
                <a:ext cx="49" cy="48"/>
              </a:xfrm>
              <a:custGeom>
                <a:avLst/>
                <a:gdLst>
                  <a:gd name="T0" fmla="*/ 8804 w 3"/>
                  <a:gd name="T1" fmla="*/ 1365 h 9"/>
                  <a:gd name="T2" fmla="*/ 8804 w 3"/>
                  <a:gd name="T3" fmla="*/ 144 h 9"/>
                  <a:gd name="T4" fmla="*/ 0 w 3"/>
                  <a:gd name="T5" fmla="*/ 144 h 9"/>
                  <a:gd name="T6" fmla="*/ 8804 w 3"/>
                  <a:gd name="T7" fmla="*/ 1365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9">
                    <a:moveTo>
                      <a:pt x="2" y="9"/>
                    </a:moveTo>
                    <a:cubicBezTo>
                      <a:pt x="3" y="8"/>
                      <a:pt x="3" y="3"/>
                      <a:pt x="2" y="1"/>
                    </a:cubicBezTo>
                    <a:cubicBezTo>
                      <a:pt x="1" y="0"/>
                      <a:pt x="1" y="0"/>
                      <a:pt x="0" y="1"/>
                    </a:cubicBezTo>
                    <a:cubicBezTo>
                      <a:pt x="0" y="5"/>
                      <a:pt x="1" y="8"/>
                      <a:pt x="2" y="9"/>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279" name="Freeform 223"/>
              <p:cNvSpPr>
                <a:spLocks/>
              </p:cNvSpPr>
              <p:nvPr/>
            </p:nvSpPr>
            <p:spPr bwMode="auto">
              <a:xfrm>
                <a:off x="117" y="538"/>
                <a:ext cx="115" cy="31"/>
              </a:xfrm>
              <a:custGeom>
                <a:avLst/>
                <a:gdLst>
                  <a:gd name="T0" fmla="*/ 31034 w 7"/>
                  <a:gd name="T1" fmla="*/ 429 h 6"/>
                  <a:gd name="T2" fmla="*/ 4321 w 7"/>
                  <a:gd name="T3" fmla="*/ 134 h 6"/>
                  <a:gd name="T4" fmla="*/ 4321 w 7"/>
                  <a:gd name="T5" fmla="*/ 429 h 6"/>
                  <a:gd name="T6" fmla="*/ 31034 w 7"/>
                  <a:gd name="T7" fmla="*/ 429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6">
                    <a:moveTo>
                      <a:pt x="7" y="3"/>
                    </a:moveTo>
                    <a:cubicBezTo>
                      <a:pt x="6" y="1"/>
                      <a:pt x="3" y="0"/>
                      <a:pt x="1" y="1"/>
                    </a:cubicBezTo>
                    <a:cubicBezTo>
                      <a:pt x="0" y="2"/>
                      <a:pt x="0" y="3"/>
                      <a:pt x="1" y="3"/>
                    </a:cubicBezTo>
                    <a:cubicBezTo>
                      <a:pt x="3" y="6"/>
                      <a:pt x="6" y="5"/>
                      <a:pt x="7" y="3"/>
                    </a:cubicBezTo>
                    <a:close/>
                  </a:path>
                </a:pathLst>
              </a:custGeom>
              <a:solidFill>
                <a:srgbClr val="FFFFFF"/>
              </a:solidFill>
              <a:ln>
                <a:noFill/>
              </a:ln>
            </p:spPr>
            <p:txBody>
              <a:bodyPr/>
              <a:lstStyle/>
              <a:p>
                <a:pPr>
                  <a:defRPr/>
                </a:pPr>
                <a:endParaRPr lang="en-US">
                  <a:latin typeface="+mj-lt"/>
                  <a:cs typeface="Arial" charset="0"/>
                </a:endParaRPr>
              </a:p>
            </p:txBody>
          </p:sp>
          <p:sp>
            <p:nvSpPr>
              <p:cNvPr id="96280" name="Freeform 224"/>
              <p:cNvSpPr>
                <a:spLocks/>
              </p:cNvSpPr>
              <p:nvPr/>
            </p:nvSpPr>
            <p:spPr bwMode="auto">
              <a:xfrm>
                <a:off x="117" y="538"/>
                <a:ext cx="115" cy="31"/>
              </a:xfrm>
              <a:custGeom>
                <a:avLst/>
                <a:gdLst>
                  <a:gd name="T0" fmla="*/ 31034 w 7"/>
                  <a:gd name="T1" fmla="*/ 429 h 6"/>
                  <a:gd name="T2" fmla="*/ 4321 w 7"/>
                  <a:gd name="T3" fmla="*/ 134 h 6"/>
                  <a:gd name="T4" fmla="*/ 4321 w 7"/>
                  <a:gd name="T5" fmla="*/ 429 h 6"/>
                  <a:gd name="T6" fmla="*/ 31034 w 7"/>
                  <a:gd name="T7" fmla="*/ 429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6">
                    <a:moveTo>
                      <a:pt x="7" y="3"/>
                    </a:moveTo>
                    <a:cubicBezTo>
                      <a:pt x="6" y="1"/>
                      <a:pt x="3" y="0"/>
                      <a:pt x="1" y="1"/>
                    </a:cubicBezTo>
                    <a:cubicBezTo>
                      <a:pt x="0" y="2"/>
                      <a:pt x="0" y="3"/>
                      <a:pt x="1" y="3"/>
                    </a:cubicBezTo>
                    <a:cubicBezTo>
                      <a:pt x="3" y="6"/>
                      <a:pt x="6" y="5"/>
                      <a:pt x="7" y="3"/>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281" name="Freeform 225"/>
              <p:cNvSpPr>
                <a:spLocks/>
              </p:cNvSpPr>
              <p:nvPr/>
            </p:nvSpPr>
            <p:spPr bwMode="auto">
              <a:xfrm>
                <a:off x="150" y="495"/>
                <a:ext cx="147" cy="74"/>
              </a:xfrm>
              <a:custGeom>
                <a:avLst/>
                <a:gdLst>
                  <a:gd name="T0" fmla="*/ 39216 w 9"/>
                  <a:gd name="T1" fmla="*/ 2067 h 14"/>
                  <a:gd name="T2" fmla="*/ 0 w 9"/>
                  <a:gd name="T3" fmla="*/ 449 h 14"/>
                  <a:gd name="T4" fmla="*/ 8804 w 9"/>
                  <a:gd name="T5" fmla="*/ 0 h 14"/>
                  <a:gd name="T6" fmla="*/ 39216 w 9"/>
                  <a:gd name="T7" fmla="*/ 2067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4">
                    <a:moveTo>
                      <a:pt x="9" y="14"/>
                    </a:moveTo>
                    <a:cubicBezTo>
                      <a:pt x="6" y="14"/>
                      <a:pt x="1" y="7"/>
                      <a:pt x="0" y="3"/>
                    </a:cubicBezTo>
                    <a:cubicBezTo>
                      <a:pt x="0" y="0"/>
                      <a:pt x="1" y="0"/>
                      <a:pt x="2" y="0"/>
                    </a:cubicBezTo>
                    <a:cubicBezTo>
                      <a:pt x="7" y="3"/>
                      <a:pt x="9" y="11"/>
                      <a:pt x="9" y="14"/>
                    </a:cubicBezTo>
                    <a:close/>
                  </a:path>
                </a:pathLst>
              </a:custGeom>
              <a:solidFill>
                <a:srgbClr val="FFFFFF"/>
              </a:solidFill>
              <a:ln>
                <a:noFill/>
              </a:ln>
            </p:spPr>
            <p:txBody>
              <a:bodyPr/>
              <a:lstStyle/>
              <a:p>
                <a:pPr>
                  <a:defRPr/>
                </a:pPr>
                <a:endParaRPr lang="en-US">
                  <a:latin typeface="+mj-lt"/>
                  <a:cs typeface="Arial" charset="0"/>
                </a:endParaRPr>
              </a:p>
            </p:txBody>
          </p:sp>
          <p:sp>
            <p:nvSpPr>
              <p:cNvPr id="96282" name="Freeform 226"/>
              <p:cNvSpPr>
                <a:spLocks/>
              </p:cNvSpPr>
              <p:nvPr/>
            </p:nvSpPr>
            <p:spPr bwMode="auto">
              <a:xfrm>
                <a:off x="150" y="495"/>
                <a:ext cx="147" cy="74"/>
              </a:xfrm>
              <a:custGeom>
                <a:avLst/>
                <a:gdLst>
                  <a:gd name="T0" fmla="*/ 39216 w 9"/>
                  <a:gd name="T1" fmla="*/ 2067 h 14"/>
                  <a:gd name="T2" fmla="*/ 0 w 9"/>
                  <a:gd name="T3" fmla="*/ 449 h 14"/>
                  <a:gd name="T4" fmla="*/ 8804 w 9"/>
                  <a:gd name="T5" fmla="*/ 0 h 14"/>
                  <a:gd name="T6" fmla="*/ 39216 w 9"/>
                  <a:gd name="T7" fmla="*/ 2067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4">
                    <a:moveTo>
                      <a:pt x="9" y="14"/>
                    </a:moveTo>
                    <a:cubicBezTo>
                      <a:pt x="6" y="14"/>
                      <a:pt x="1" y="7"/>
                      <a:pt x="0" y="3"/>
                    </a:cubicBezTo>
                    <a:cubicBezTo>
                      <a:pt x="0" y="0"/>
                      <a:pt x="1" y="0"/>
                      <a:pt x="2" y="0"/>
                    </a:cubicBezTo>
                    <a:cubicBezTo>
                      <a:pt x="7" y="3"/>
                      <a:pt x="9" y="11"/>
                      <a:pt x="9" y="14"/>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283" name="Freeform 227"/>
              <p:cNvSpPr>
                <a:spLocks/>
              </p:cNvSpPr>
              <p:nvPr/>
            </p:nvSpPr>
            <p:spPr bwMode="auto">
              <a:xfrm>
                <a:off x="264" y="559"/>
                <a:ext cx="114" cy="38"/>
              </a:xfrm>
              <a:custGeom>
                <a:avLst/>
                <a:gdLst>
                  <a:gd name="T0" fmla="*/ 0 w 7"/>
                  <a:gd name="T1" fmla="*/ 578 h 8"/>
                  <a:gd name="T2" fmla="*/ 21481 w 7"/>
                  <a:gd name="T3" fmla="*/ 0 h 8"/>
                  <a:gd name="T4" fmla="*/ 0 w 7"/>
                  <a:gd name="T5" fmla="*/ 578 h 8"/>
                  <a:gd name="T6" fmla="*/ 0 60000 65536"/>
                  <a:gd name="T7" fmla="*/ 0 60000 65536"/>
                  <a:gd name="T8" fmla="*/ 0 60000 65536"/>
                </a:gdLst>
                <a:ahLst/>
                <a:cxnLst>
                  <a:cxn ang="T6">
                    <a:pos x="T0" y="T1"/>
                  </a:cxn>
                  <a:cxn ang="T7">
                    <a:pos x="T2" y="T3"/>
                  </a:cxn>
                  <a:cxn ang="T8">
                    <a:pos x="T4" y="T5"/>
                  </a:cxn>
                </a:cxnLst>
                <a:rect l="0" t="0" r="r" b="b"/>
                <a:pathLst>
                  <a:path w="7" h="8">
                    <a:moveTo>
                      <a:pt x="0" y="4"/>
                    </a:moveTo>
                    <a:cubicBezTo>
                      <a:pt x="2" y="8"/>
                      <a:pt x="7" y="5"/>
                      <a:pt x="5" y="0"/>
                    </a:cubicBezTo>
                    <a:cubicBezTo>
                      <a:pt x="3" y="1"/>
                      <a:pt x="2" y="3"/>
                      <a:pt x="0" y="4"/>
                    </a:cubicBezTo>
                    <a:close/>
                  </a:path>
                </a:pathLst>
              </a:custGeom>
              <a:solidFill>
                <a:srgbClr val="FFFFFF"/>
              </a:solidFill>
              <a:ln>
                <a:noFill/>
              </a:ln>
            </p:spPr>
            <p:txBody>
              <a:bodyPr/>
              <a:lstStyle/>
              <a:p>
                <a:pPr>
                  <a:defRPr/>
                </a:pPr>
                <a:endParaRPr lang="en-US">
                  <a:latin typeface="+mj-lt"/>
                  <a:cs typeface="Arial" charset="0"/>
                </a:endParaRPr>
              </a:p>
            </p:txBody>
          </p:sp>
          <p:sp>
            <p:nvSpPr>
              <p:cNvPr id="96284" name="Freeform 228"/>
              <p:cNvSpPr>
                <a:spLocks noEditPoints="1"/>
              </p:cNvSpPr>
              <p:nvPr/>
            </p:nvSpPr>
            <p:spPr bwMode="auto">
              <a:xfrm>
                <a:off x="248" y="553"/>
                <a:ext cx="114" cy="43"/>
              </a:xfrm>
              <a:custGeom>
                <a:avLst/>
                <a:gdLst>
                  <a:gd name="T0" fmla="*/ 8745 w 7"/>
                  <a:gd name="T1" fmla="*/ 779 h 8"/>
                  <a:gd name="T2" fmla="*/ 17247 w 7"/>
                  <a:gd name="T3" fmla="*/ 925 h 8"/>
                  <a:gd name="T4" fmla="*/ 12996 w 7"/>
                  <a:gd name="T5" fmla="*/ 1242 h 8"/>
                  <a:gd name="T6" fmla="*/ 4251 w 7"/>
                  <a:gd name="T7" fmla="*/ 925 h 8"/>
                  <a:gd name="T8" fmla="*/ 8745 w 7"/>
                  <a:gd name="T9" fmla="*/ 779 h 8"/>
                  <a:gd name="T10" fmla="*/ 17247 w 7"/>
                  <a:gd name="T11" fmla="*/ 925 h 8"/>
                  <a:gd name="T12" fmla="*/ 17247 w 7"/>
                  <a:gd name="T13" fmla="*/ 925 h 8"/>
                  <a:gd name="T14" fmla="*/ 21481 w 7"/>
                  <a:gd name="T15" fmla="*/ 1242 h 8"/>
                  <a:gd name="T16" fmla="*/ 12996 w 7"/>
                  <a:gd name="T17" fmla="*/ 1242 h 8"/>
                  <a:gd name="T18" fmla="*/ 17247 w 7"/>
                  <a:gd name="T19" fmla="*/ 925 h 8"/>
                  <a:gd name="T20" fmla="*/ 17247 w 7"/>
                  <a:gd name="T21" fmla="*/ 925 h 8"/>
                  <a:gd name="T22" fmla="*/ 21481 w 7"/>
                  <a:gd name="T23" fmla="*/ 925 h 8"/>
                  <a:gd name="T24" fmla="*/ 25992 w 7"/>
                  <a:gd name="T25" fmla="*/ 925 h 8"/>
                  <a:gd name="T26" fmla="*/ 21481 w 7"/>
                  <a:gd name="T27" fmla="*/ 1242 h 8"/>
                  <a:gd name="T28" fmla="*/ 17247 w 7"/>
                  <a:gd name="T29" fmla="*/ 925 h 8"/>
                  <a:gd name="T30" fmla="*/ 21481 w 7"/>
                  <a:gd name="T31" fmla="*/ 925 h 8"/>
                  <a:gd name="T32" fmla="*/ 21481 w 7"/>
                  <a:gd name="T33" fmla="*/ 925 h 8"/>
                  <a:gd name="T34" fmla="*/ 25992 w 7"/>
                  <a:gd name="T35" fmla="*/ 925 h 8"/>
                  <a:gd name="T36" fmla="*/ 21481 w 7"/>
                  <a:gd name="T37" fmla="*/ 925 h 8"/>
                  <a:gd name="T38" fmla="*/ 21481 w 7"/>
                  <a:gd name="T39" fmla="*/ 925 h 8"/>
                  <a:gd name="T40" fmla="*/ 21481 w 7"/>
                  <a:gd name="T41" fmla="*/ 145 h 8"/>
                  <a:gd name="T42" fmla="*/ 25992 w 7"/>
                  <a:gd name="T43" fmla="*/ 145 h 8"/>
                  <a:gd name="T44" fmla="*/ 25992 w 7"/>
                  <a:gd name="T45" fmla="*/ 925 h 8"/>
                  <a:gd name="T46" fmla="*/ 21481 w 7"/>
                  <a:gd name="T47" fmla="*/ 925 h 8"/>
                  <a:gd name="T48" fmla="*/ 21481 w 7"/>
                  <a:gd name="T49" fmla="*/ 0 h 8"/>
                  <a:gd name="T50" fmla="*/ 25992 w 7"/>
                  <a:gd name="T51" fmla="*/ 0 h 8"/>
                  <a:gd name="T52" fmla="*/ 25992 w 7"/>
                  <a:gd name="T53" fmla="*/ 145 h 8"/>
                  <a:gd name="T54" fmla="*/ 25992 w 7"/>
                  <a:gd name="T55" fmla="*/ 145 h 8"/>
                  <a:gd name="T56" fmla="*/ 21481 w 7"/>
                  <a:gd name="T57" fmla="*/ 0 h 8"/>
                  <a:gd name="T58" fmla="*/ 25992 w 7"/>
                  <a:gd name="T59" fmla="*/ 145 h 8"/>
                  <a:gd name="T60" fmla="*/ 17247 w 7"/>
                  <a:gd name="T61" fmla="*/ 634 h 8"/>
                  <a:gd name="T62" fmla="*/ 12996 w 7"/>
                  <a:gd name="T63" fmla="*/ 317 h 8"/>
                  <a:gd name="T64" fmla="*/ 21481 w 7"/>
                  <a:gd name="T65" fmla="*/ 0 h 8"/>
                  <a:gd name="T66" fmla="*/ 25992 w 7"/>
                  <a:gd name="T67" fmla="*/ 145 h 8"/>
                  <a:gd name="T68" fmla="*/ 17247 w 7"/>
                  <a:gd name="T69" fmla="*/ 634 h 8"/>
                  <a:gd name="T70" fmla="*/ 4251 w 7"/>
                  <a:gd name="T71" fmla="*/ 925 h 8"/>
                  <a:gd name="T72" fmla="*/ 4251 w 7"/>
                  <a:gd name="T73" fmla="*/ 779 h 8"/>
                  <a:gd name="T74" fmla="*/ 12996 w 7"/>
                  <a:gd name="T75" fmla="*/ 317 h 8"/>
                  <a:gd name="T76" fmla="*/ 17247 w 7"/>
                  <a:gd name="T77" fmla="*/ 634 h 8"/>
                  <a:gd name="T78" fmla="*/ 4251 w 7"/>
                  <a:gd name="T79" fmla="*/ 925 h 8"/>
                  <a:gd name="T80" fmla="*/ 0 w 7"/>
                  <a:gd name="T81" fmla="*/ 779 h 8"/>
                  <a:gd name="T82" fmla="*/ 4251 w 7"/>
                  <a:gd name="T83" fmla="*/ 779 h 8"/>
                  <a:gd name="T84" fmla="*/ 4251 w 7"/>
                  <a:gd name="T85" fmla="*/ 779 h 8"/>
                  <a:gd name="T86" fmla="*/ 4251 w 7"/>
                  <a:gd name="T87" fmla="*/ 925 h 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 h="8">
                    <a:moveTo>
                      <a:pt x="2" y="5"/>
                    </a:moveTo>
                    <a:cubicBezTo>
                      <a:pt x="2" y="6"/>
                      <a:pt x="3" y="6"/>
                      <a:pt x="4" y="6"/>
                    </a:cubicBezTo>
                    <a:lnTo>
                      <a:pt x="3" y="8"/>
                    </a:lnTo>
                    <a:cubicBezTo>
                      <a:pt x="2" y="8"/>
                      <a:pt x="1" y="7"/>
                      <a:pt x="1" y="6"/>
                    </a:cubicBezTo>
                    <a:lnTo>
                      <a:pt x="2" y="5"/>
                    </a:lnTo>
                    <a:close/>
                    <a:moveTo>
                      <a:pt x="4" y="6"/>
                    </a:moveTo>
                    <a:cubicBezTo>
                      <a:pt x="4" y="7"/>
                      <a:pt x="4" y="6"/>
                      <a:pt x="4" y="6"/>
                    </a:cubicBezTo>
                    <a:lnTo>
                      <a:pt x="5" y="8"/>
                    </a:lnTo>
                    <a:cubicBezTo>
                      <a:pt x="4" y="8"/>
                      <a:pt x="4" y="8"/>
                      <a:pt x="3" y="8"/>
                    </a:cubicBezTo>
                    <a:lnTo>
                      <a:pt x="4" y="6"/>
                    </a:lnTo>
                    <a:close/>
                    <a:moveTo>
                      <a:pt x="4" y="6"/>
                    </a:moveTo>
                    <a:cubicBezTo>
                      <a:pt x="5" y="6"/>
                      <a:pt x="5" y="6"/>
                      <a:pt x="5" y="6"/>
                    </a:cubicBezTo>
                    <a:lnTo>
                      <a:pt x="6" y="6"/>
                    </a:lnTo>
                    <a:cubicBezTo>
                      <a:pt x="6" y="7"/>
                      <a:pt x="5" y="7"/>
                      <a:pt x="5" y="8"/>
                    </a:cubicBezTo>
                    <a:lnTo>
                      <a:pt x="4" y="6"/>
                    </a:lnTo>
                    <a:close/>
                    <a:moveTo>
                      <a:pt x="5" y="6"/>
                    </a:moveTo>
                    <a:lnTo>
                      <a:pt x="5" y="6"/>
                    </a:lnTo>
                    <a:lnTo>
                      <a:pt x="6" y="6"/>
                    </a:lnTo>
                    <a:lnTo>
                      <a:pt x="5" y="6"/>
                    </a:lnTo>
                    <a:close/>
                    <a:moveTo>
                      <a:pt x="5" y="6"/>
                    </a:moveTo>
                    <a:cubicBezTo>
                      <a:pt x="6" y="5"/>
                      <a:pt x="6" y="3"/>
                      <a:pt x="5" y="1"/>
                    </a:cubicBezTo>
                    <a:lnTo>
                      <a:pt x="6" y="1"/>
                    </a:lnTo>
                    <a:cubicBezTo>
                      <a:pt x="7" y="3"/>
                      <a:pt x="7" y="5"/>
                      <a:pt x="6" y="6"/>
                    </a:cubicBezTo>
                    <a:lnTo>
                      <a:pt x="5" y="6"/>
                    </a:lnTo>
                    <a:close/>
                    <a:moveTo>
                      <a:pt x="5" y="0"/>
                    </a:moveTo>
                    <a:lnTo>
                      <a:pt x="6" y="0"/>
                    </a:lnTo>
                    <a:lnTo>
                      <a:pt x="6" y="1"/>
                    </a:lnTo>
                    <a:lnTo>
                      <a:pt x="5" y="0"/>
                    </a:lnTo>
                    <a:close/>
                    <a:moveTo>
                      <a:pt x="6" y="1"/>
                    </a:moveTo>
                    <a:cubicBezTo>
                      <a:pt x="5" y="2"/>
                      <a:pt x="4" y="3"/>
                      <a:pt x="4" y="4"/>
                    </a:cubicBezTo>
                    <a:lnTo>
                      <a:pt x="3" y="2"/>
                    </a:lnTo>
                    <a:cubicBezTo>
                      <a:pt x="4" y="2"/>
                      <a:pt x="4" y="1"/>
                      <a:pt x="5" y="0"/>
                    </a:cubicBezTo>
                    <a:lnTo>
                      <a:pt x="6" y="1"/>
                    </a:lnTo>
                    <a:close/>
                    <a:moveTo>
                      <a:pt x="4" y="4"/>
                    </a:moveTo>
                    <a:cubicBezTo>
                      <a:pt x="3" y="4"/>
                      <a:pt x="2" y="5"/>
                      <a:pt x="1" y="6"/>
                    </a:cubicBezTo>
                    <a:lnTo>
                      <a:pt x="1" y="5"/>
                    </a:lnTo>
                    <a:cubicBezTo>
                      <a:pt x="2" y="4"/>
                      <a:pt x="2" y="3"/>
                      <a:pt x="3" y="2"/>
                    </a:cubicBezTo>
                    <a:lnTo>
                      <a:pt x="4" y="4"/>
                    </a:lnTo>
                    <a:close/>
                    <a:moveTo>
                      <a:pt x="1" y="6"/>
                    </a:moveTo>
                    <a:lnTo>
                      <a:pt x="0" y="5"/>
                    </a:lnTo>
                    <a:lnTo>
                      <a:pt x="1" y="5"/>
                    </a:lnTo>
                    <a:lnTo>
                      <a:pt x="1" y="6"/>
                    </a:lnTo>
                    <a:close/>
                  </a:path>
                </a:pathLst>
              </a:custGeom>
              <a:solidFill>
                <a:srgbClr val="340E70"/>
              </a:solidFill>
              <a:ln>
                <a:noFill/>
              </a:ln>
            </p:spPr>
            <p:txBody>
              <a:bodyPr/>
              <a:lstStyle/>
              <a:p>
                <a:pPr>
                  <a:defRPr/>
                </a:pPr>
                <a:endParaRPr lang="en-US">
                  <a:latin typeface="+mj-lt"/>
                  <a:cs typeface="Arial" charset="0"/>
                </a:endParaRPr>
              </a:p>
            </p:txBody>
          </p:sp>
          <p:sp>
            <p:nvSpPr>
              <p:cNvPr id="96285" name="Freeform 229"/>
              <p:cNvSpPr>
                <a:spLocks/>
              </p:cNvSpPr>
              <p:nvPr/>
            </p:nvSpPr>
            <p:spPr bwMode="auto">
              <a:xfrm>
                <a:off x="264" y="627"/>
                <a:ext cx="98" cy="64"/>
              </a:xfrm>
              <a:custGeom>
                <a:avLst/>
                <a:gdLst>
                  <a:gd name="T0" fmla="*/ 21870 w 6"/>
                  <a:gd name="T1" fmla="*/ 0 h 12"/>
                  <a:gd name="T2" fmla="*/ 0 w 6"/>
                  <a:gd name="T3" fmla="*/ 1365 h 12"/>
                  <a:gd name="T4" fmla="*/ 13067 w 6"/>
                  <a:gd name="T5" fmla="*/ 1680 h 12"/>
                  <a:gd name="T6" fmla="*/ 21870 w 6"/>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5" y="0"/>
                    </a:moveTo>
                    <a:cubicBezTo>
                      <a:pt x="2" y="0"/>
                      <a:pt x="0" y="6"/>
                      <a:pt x="0" y="9"/>
                    </a:cubicBezTo>
                    <a:cubicBezTo>
                      <a:pt x="1" y="12"/>
                      <a:pt x="2" y="12"/>
                      <a:pt x="3" y="11"/>
                    </a:cubicBezTo>
                    <a:cubicBezTo>
                      <a:pt x="6" y="7"/>
                      <a:pt x="6" y="2"/>
                      <a:pt x="5" y="0"/>
                    </a:cubicBezTo>
                    <a:close/>
                  </a:path>
                </a:pathLst>
              </a:custGeom>
              <a:solidFill>
                <a:srgbClr val="FFFFFF"/>
              </a:solidFill>
              <a:ln>
                <a:noFill/>
              </a:ln>
            </p:spPr>
            <p:txBody>
              <a:bodyPr/>
              <a:lstStyle/>
              <a:p>
                <a:pPr>
                  <a:defRPr/>
                </a:pPr>
                <a:endParaRPr lang="en-US">
                  <a:latin typeface="+mj-lt"/>
                  <a:cs typeface="Arial" charset="0"/>
                </a:endParaRPr>
              </a:p>
            </p:txBody>
          </p:sp>
          <p:sp>
            <p:nvSpPr>
              <p:cNvPr id="96286" name="Freeform 230"/>
              <p:cNvSpPr>
                <a:spLocks/>
              </p:cNvSpPr>
              <p:nvPr/>
            </p:nvSpPr>
            <p:spPr bwMode="auto">
              <a:xfrm>
                <a:off x="264" y="627"/>
                <a:ext cx="98" cy="64"/>
              </a:xfrm>
              <a:custGeom>
                <a:avLst/>
                <a:gdLst>
                  <a:gd name="T0" fmla="*/ 21870 w 6"/>
                  <a:gd name="T1" fmla="*/ 0 h 12"/>
                  <a:gd name="T2" fmla="*/ 0 w 6"/>
                  <a:gd name="T3" fmla="*/ 1365 h 12"/>
                  <a:gd name="T4" fmla="*/ 13067 w 6"/>
                  <a:gd name="T5" fmla="*/ 1680 h 12"/>
                  <a:gd name="T6" fmla="*/ 21870 w 6"/>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5" y="0"/>
                    </a:moveTo>
                    <a:cubicBezTo>
                      <a:pt x="2" y="0"/>
                      <a:pt x="0" y="6"/>
                      <a:pt x="0" y="9"/>
                    </a:cubicBezTo>
                    <a:cubicBezTo>
                      <a:pt x="1" y="12"/>
                      <a:pt x="2" y="12"/>
                      <a:pt x="3" y="11"/>
                    </a:cubicBezTo>
                    <a:cubicBezTo>
                      <a:pt x="6" y="7"/>
                      <a:pt x="6" y="2"/>
                      <a:pt x="5" y="0"/>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287" name="Freeform 231"/>
              <p:cNvSpPr>
                <a:spLocks/>
              </p:cNvSpPr>
              <p:nvPr/>
            </p:nvSpPr>
            <p:spPr bwMode="auto">
              <a:xfrm>
                <a:off x="411" y="575"/>
                <a:ext cx="163" cy="38"/>
              </a:xfrm>
              <a:custGeom>
                <a:avLst/>
                <a:gdLst>
                  <a:gd name="T0" fmla="*/ 0 w 10"/>
                  <a:gd name="T1" fmla="*/ 719 h 8"/>
                  <a:gd name="T2" fmla="*/ 34540 w 10"/>
                  <a:gd name="T3" fmla="*/ 305 h 8"/>
                  <a:gd name="T4" fmla="*/ 39055 w 10"/>
                  <a:gd name="T5" fmla="*/ 882 h 8"/>
                  <a:gd name="T6" fmla="*/ 0 w 10"/>
                  <a:gd name="T7" fmla="*/ 719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8">
                    <a:moveTo>
                      <a:pt x="0" y="5"/>
                    </a:moveTo>
                    <a:cubicBezTo>
                      <a:pt x="1" y="2"/>
                      <a:pt x="6" y="0"/>
                      <a:pt x="8" y="2"/>
                    </a:cubicBezTo>
                    <a:cubicBezTo>
                      <a:pt x="10" y="3"/>
                      <a:pt x="10" y="5"/>
                      <a:pt x="9" y="6"/>
                    </a:cubicBezTo>
                    <a:cubicBezTo>
                      <a:pt x="5" y="8"/>
                      <a:pt x="2" y="7"/>
                      <a:pt x="0" y="5"/>
                    </a:cubicBezTo>
                    <a:close/>
                  </a:path>
                </a:pathLst>
              </a:custGeom>
              <a:solidFill>
                <a:srgbClr val="FFFFFF"/>
              </a:solidFill>
              <a:ln>
                <a:noFill/>
              </a:ln>
            </p:spPr>
            <p:txBody>
              <a:bodyPr/>
              <a:lstStyle/>
              <a:p>
                <a:pPr>
                  <a:defRPr/>
                </a:pPr>
                <a:endParaRPr lang="en-US">
                  <a:latin typeface="+mj-lt"/>
                  <a:cs typeface="Arial" charset="0"/>
                </a:endParaRPr>
              </a:p>
            </p:txBody>
          </p:sp>
          <p:sp>
            <p:nvSpPr>
              <p:cNvPr id="96288" name="Freeform 232"/>
              <p:cNvSpPr>
                <a:spLocks/>
              </p:cNvSpPr>
              <p:nvPr/>
            </p:nvSpPr>
            <p:spPr bwMode="auto">
              <a:xfrm>
                <a:off x="411" y="575"/>
                <a:ext cx="163" cy="38"/>
              </a:xfrm>
              <a:custGeom>
                <a:avLst/>
                <a:gdLst>
                  <a:gd name="T0" fmla="*/ 0 w 10"/>
                  <a:gd name="T1" fmla="*/ 719 h 8"/>
                  <a:gd name="T2" fmla="*/ 34540 w 10"/>
                  <a:gd name="T3" fmla="*/ 305 h 8"/>
                  <a:gd name="T4" fmla="*/ 39055 w 10"/>
                  <a:gd name="T5" fmla="*/ 882 h 8"/>
                  <a:gd name="T6" fmla="*/ 0 w 10"/>
                  <a:gd name="T7" fmla="*/ 719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8">
                    <a:moveTo>
                      <a:pt x="0" y="5"/>
                    </a:moveTo>
                    <a:cubicBezTo>
                      <a:pt x="1" y="2"/>
                      <a:pt x="6" y="0"/>
                      <a:pt x="8" y="2"/>
                    </a:cubicBezTo>
                    <a:cubicBezTo>
                      <a:pt x="10" y="3"/>
                      <a:pt x="10" y="5"/>
                      <a:pt x="9" y="6"/>
                    </a:cubicBezTo>
                    <a:cubicBezTo>
                      <a:pt x="5" y="8"/>
                      <a:pt x="2" y="7"/>
                      <a:pt x="0" y="5"/>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289" name="Freeform 233"/>
              <p:cNvSpPr>
                <a:spLocks/>
              </p:cNvSpPr>
              <p:nvPr/>
            </p:nvSpPr>
            <p:spPr bwMode="auto">
              <a:xfrm>
                <a:off x="444" y="622"/>
                <a:ext cx="98" cy="32"/>
              </a:xfrm>
              <a:custGeom>
                <a:avLst/>
                <a:gdLst>
                  <a:gd name="T0" fmla="*/ 0 w 6"/>
                  <a:gd name="T1" fmla="*/ 144 h 6"/>
                  <a:gd name="T2" fmla="*/ 26150 w 6"/>
                  <a:gd name="T3" fmla="*/ 453 h 6"/>
                  <a:gd name="T4" fmla="*/ 21870 w 6"/>
                  <a:gd name="T5" fmla="*/ 768 h 6"/>
                  <a:gd name="T6" fmla="*/ 0 w 6"/>
                  <a:gd name="T7" fmla="*/ 144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0" y="1"/>
                    </a:moveTo>
                    <a:cubicBezTo>
                      <a:pt x="1" y="0"/>
                      <a:pt x="5" y="1"/>
                      <a:pt x="6" y="3"/>
                    </a:cubicBezTo>
                    <a:cubicBezTo>
                      <a:pt x="6" y="4"/>
                      <a:pt x="6" y="5"/>
                      <a:pt x="5" y="5"/>
                    </a:cubicBezTo>
                    <a:cubicBezTo>
                      <a:pt x="2" y="6"/>
                      <a:pt x="0" y="3"/>
                      <a:pt x="0" y="1"/>
                    </a:cubicBezTo>
                    <a:close/>
                  </a:path>
                </a:pathLst>
              </a:custGeom>
              <a:solidFill>
                <a:srgbClr val="FFFFFF"/>
              </a:solidFill>
              <a:ln>
                <a:noFill/>
              </a:ln>
            </p:spPr>
            <p:txBody>
              <a:bodyPr/>
              <a:lstStyle/>
              <a:p>
                <a:pPr>
                  <a:defRPr/>
                </a:pPr>
                <a:endParaRPr lang="en-US">
                  <a:latin typeface="+mj-lt"/>
                  <a:cs typeface="Arial" charset="0"/>
                </a:endParaRPr>
              </a:p>
            </p:txBody>
          </p:sp>
          <p:sp>
            <p:nvSpPr>
              <p:cNvPr id="96290" name="Freeform 234"/>
              <p:cNvSpPr>
                <a:spLocks/>
              </p:cNvSpPr>
              <p:nvPr/>
            </p:nvSpPr>
            <p:spPr bwMode="auto">
              <a:xfrm>
                <a:off x="444" y="622"/>
                <a:ext cx="98" cy="32"/>
              </a:xfrm>
              <a:custGeom>
                <a:avLst/>
                <a:gdLst>
                  <a:gd name="T0" fmla="*/ 0 w 6"/>
                  <a:gd name="T1" fmla="*/ 144 h 6"/>
                  <a:gd name="T2" fmla="*/ 26150 w 6"/>
                  <a:gd name="T3" fmla="*/ 453 h 6"/>
                  <a:gd name="T4" fmla="*/ 21870 w 6"/>
                  <a:gd name="T5" fmla="*/ 768 h 6"/>
                  <a:gd name="T6" fmla="*/ 0 w 6"/>
                  <a:gd name="T7" fmla="*/ 144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0" y="1"/>
                    </a:moveTo>
                    <a:cubicBezTo>
                      <a:pt x="1" y="0"/>
                      <a:pt x="5" y="1"/>
                      <a:pt x="6" y="3"/>
                    </a:cubicBezTo>
                    <a:cubicBezTo>
                      <a:pt x="6" y="4"/>
                      <a:pt x="6" y="5"/>
                      <a:pt x="5" y="5"/>
                    </a:cubicBezTo>
                    <a:cubicBezTo>
                      <a:pt x="2" y="6"/>
                      <a:pt x="0" y="3"/>
                      <a:pt x="0" y="1"/>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291" name="Freeform 235"/>
              <p:cNvSpPr>
                <a:spLocks/>
              </p:cNvSpPr>
              <p:nvPr/>
            </p:nvSpPr>
            <p:spPr bwMode="auto">
              <a:xfrm>
                <a:off x="346" y="648"/>
                <a:ext cx="65" cy="52"/>
              </a:xfrm>
              <a:custGeom>
                <a:avLst/>
                <a:gdLst>
                  <a:gd name="T0" fmla="*/ 12935 w 4"/>
                  <a:gd name="T1" fmla="*/ 0 h 9"/>
                  <a:gd name="T2" fmla="*/ 12935 w 4"/>
                  <a:gd name="T3" fmla="*/ 1221 h 9"/>
                  <a:gd name="T4" fmla="*/ 4225 w 4"/>
                  <a:gd name="T5" fmla="*/ 1221 h 9"/>
                  <a:gd name="T6" fmla="*/ 12935 w 4"/>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9">
                    <a:moveTo>
                      <a:pt x="3" y="0"/>
                    </a:moveTo>
                    <a:cubicBezTo>
                      <a:pt x="4" y="1"/>
                      <a:pt x="4" y="6"/>
                      <a:pt x="3" y="8"/>
                    </a:cubicBezTo>
                    <a:cubicBezTo>
                      <a:pt x="2" y="9"/>
                      <a:pt x="2" y="9"/>
                      <a:pt x="1" y="8"/>
                    </a:cubicBezTo>
                    <a:cubicBezTo>
                      <a:pt x="0" y="4"/>
                      <a:pt x="2" y="1"/>
                      <a:pt x="3" y="0"/>
                    </a:cubicBezTo>
                    <a:close/>
                  </a:path>
                </a:pathLst>
              </a:custGeom>
              <a:solidFill>
                <a:srgbClr val="FFFFFF"/>
              </a:solidFill>
              <a:ln>
                <a:noFill/>
              </a:ln>
            </p:spPr>
            <p:txBody>
              <a:bodyPr/>
              <a:lstStyle/>
              <a:p>
                <a:pPr>
                  <a:defRPr/>
                </a:pPr>
                <a:endParaRPr lang="en-US">
                  <a:latin typeface="+mj-lt"/>
                  <a:cs typeface="Arial" charset="0"/>
                </a:endParaRPr>
              </a:p>
            </p:txBody>
          </p:sp>
          <p:sp>
            <p:nvSpPr>
              <p:cNvPr id="96292" name="Freeform 236"/>
              <p:cNvSpPr>
                <a:spLocks/>
              </p:cNvSpPr>
              <p:nvPr/>
            </p:nvSpPr>
            <p:spPr bwMode="auto">
              <a:xfrm>
                <a:off x="346" y="648"/>
                <a:ext cx="65" cy="52"/>
              </a:xfrm>
              <a:custGeom>
                <a:avLst/>
                <a:gdLst>
                  <a:gd name="T0" fmla="*/ 12935 w 4"/>
                  <a:gd name="T1" fmla="*/ 0 h 9"/>
                  <a:gd name="T2" fmla="*/ 12935 w 4"/>
                  <a:gd name="T3" fmla="*/ 1221 h 9"/>
                  <a:gd name="T4" fmla="*/ 4225 w 4"/>
                  <a:gd name="T5" fmla="*/ 1221 h 9"/>
                  <a:gd name="T6" fmla="*/ 12935 w 4"/>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9">
                    <a:moveTo>
                      <a:pt x="3" y="0"/>
                    </a:moveTo>
                    <a:cubicBezTo>
                      <a:pt x="4" y="1"/>
                      <a:pt x="4" y="6"/>
                      <a:pt x="3" y="8"/>
                    </a:cubicBezTo>
                    <a:cubicBezTo>
                      <a:pt x="2" y="9"/>
                      <a:pt x="2" y="9"/>
                      <a:pt x="1" y="8"/>
                    </a:cubicBezTo>
                    <a:cubicBezTo>
                      <a:pt x="0" y="4"/>
                      <a:pt x="2" y="1"/>
                      <a:pt x="3" y="0"/>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293" name="Freeform 237"/>
              <p:cNvSpPr>
                <a:spLocks/>
              </p:cNvSpPr>
              <p:nvPr/>
            </p:nvSpPr>
            <p:spPr bwMode="auto">
              <a:xfrm>
                <a:off x="362" y="617"/>
                <a:ext cx="147" cy="82"/>
              </a:xfrm>
              <a:custGeom>
                <a:avLst/>
                <a:gdLst>
                  <a:gd name="T0" fmla="*/ 4263 w 9"/>
                  <a:gd name="T1" fmla="*/ 0 h 15"/>
                  <a:gd name="T2" fmla="*/ 26150 w 9"/>
                  <a:gd name="T3" fmla="*/ 2054 h 15"/>
                  <a:gd name="T4" fmla="*/ 39216 w 9"/>
                  <a:gd name="T5" fmla="*/ 1749 h 15"/>
                  <a:gd name="T6" fmla="*/ 4263 w 9"/>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5">
                    <a:moveTo>
                      <a:pt x="1" y="0"/>
                    </a:moveTo>
                    <a:cubicBezTo>
                      <a:pt x="0" y="3"/>
                      <a:pt x="3" y="12"/>
                      <a:pt x="6" y="14"/>
                    </a:cubicBezTo>
                    <a:cubicBezTo>
                      <a:pt x="8" y="15"/>
                      <a:pt x="9" y="14"/>
                      <a:pt x="9" y="12"/>
                    </a:cubicBezTo>
                    <a:cubicBezTo>
                      <a:pt x="8" y="5"/>
                      <a:pt x="3" y="0"/>
                      <a:pt x="1" y="0"/>
                    </a:cubicBezTo>
                    <a:close/>
                  </a:path>
                </a:pathLst>
              </a:custGeom>
              <a:solidFill>
                <a:srgbClr val="FFFFFF"/>
              </a:solidFill>
              <a:ln>
                <a:noFill/>
              </a:ln>
            </p:spPr>
            <p:txBody>
              <a:bodyPr/>
              <a:lstStyle/>
              <a:p>
                <a:pPr>
                  <a:defRPr/>
                </a:pPr>
                <a:endParaRPr lang="en-US">
                  <a:latin typeface="+mj-lt"/>
                  <a:cs typeface="Arial" charset="0"/>
                </a:endParaRPr>
              </a:p>
            </p:txBody>
          </p:sp>
          <p:sp>
            <p:nvSpPr>
              <p:cNvPr id="96294" name="Freeform 238"/>
              <p:cNvSpPr>
                <a:spLocks/>
              </p:cNvSpPr>
              <p:nvPr/>
            </p:nvSpPr>
            <p:spPr bwMode="auto">
              <a:xfrm>
                <a:off x="362" y="617"/>
                <a:ext cx="147" cy="82"/>
              </a:xfrm>
              <a:custGeom>
                <a:avLst/>
                <a:gdLst>
                  <a:gd name="T0" fmla="*/ 4263 w 9"/>
                  <a:gd name="T1" fmla="*/ 0 h 15"/>
                  <a:gd name="T2" fmla="*/ 26150 w 9"/>
                  <a:gd name="T3" fmla="*/ 2054 h 15"/>
                  <a:gd name="T4" fmla="*/ 39216 w 9"/>
                  <a:gd name="T5" fmla="*/ 1749 h 15"/>
                  <a:gd name="T6" fmla="*/ 4263 w 9"/>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5">
                    <a:moveTo>
                      <a:pt x="1" y="0"/>
                    </a:moveTo>
                    <a:cubicBezTo>
                      <a:pt x="0" y="3"/>
                      <a:pt x="3" y="12"/>
                      <a:pt x="6" y="14"/>
                    </a:cubicBezTo>
                    <a:cubicBezTo>
                      <a:pt x="8" y="15"/>
                      <a:pt x="9" y="14"/>
                      <a:pt x="9" y="12"/>
                    </a:cubicBezTo>
                    <a:cubicBezTo>
                      <a:pt x="8" y="5"/>
                      <a:pt x="3" y="0"/>
                      <a:pt x="1" y="0"/>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295" name="Freeform 239"/>
              <p:cNvSpPr>
                <a:spLocks/>
              </p:cNvSpPr>
              <p:nvPr/>
            </p:nvSpPr>
            <p:spPr bwMode="auto">
              <a:xfrm>
                <a:off x="297" y="575"/>
                <a:ext cx="114" cy="52"/>
              </a:xfrm>
              <a:custGeom>
                <a:avLst/>
                <a:gdLst>
                  <a:gd name="T0" fmla="*/ 12996 w 7"/>
                  <a:gd name="T1" fmla="*/ 1404 h 10"/>
                  <a:gd name="T2" fmla="*/ 30243 w 7"/>
                  <a:gd name="T3" fmla="*/ 702 h 10"/>
                  <a:gd name="T4" fmla="*/ 12996 w 7"/>
                  <a:gd name="T5" fmla="*/ 1404 h 10"/>
                  <a:gd name="T6" fmla="*/ 0 60000 65536"/>
                  <a:gd name="T7" fmla="*/ 0 60000 65536"/>
                  <a:gd name="T8" fmla="*/ 0 60000 65536"/>
                </a:gdLst>
                <a:ahLst/>
                <a:cxnLst>
                  <a:cxn ang="T6">
                    <a:pos x="T0" y="T1"/>
                  </a:cxn>
                  <a:cxn ang="T7">
                    <a:pos x="T2" y="T3"/>
                  </a:cxn>
                  <a:cxn ang="T8">
                    <a:pos x="T4" y="T5"/>
                  </a:cxn>
                </a:cxnLst>
                <a:rect l="0" t="0" r="r" b="b"/>
                <a:pathLst>
                  <a:path w="7" h="10">
                    <a:moveTo>
                      <a:pt x="3" y="10"/>
                    </a:moveTo>
                    <a:cubicBezTo>
                      <a:pt x="0" y="5"/>
                      <a:pt x="4" y="0"/>
                      <a:pt x="7" y="5"/>
                    </a:cubicBezTo>
                    <a:cubicBezTo>
                      <a:pt x="6" y="6"/>
                      <a:pt x="4" y="8"/>
                      <a:pt x="3" y="10"/>
                    </a:cubicBezTo>
                    <a:close/>
                  </a:path>
                </a:pathLst>
              </a:custGeom>
              <a:solidFill>
                <a:srgbClr val="FFFFFF"/>
              </a:solidFill>
              <a:ln>
                <a:noFill/>
              </a:ln>
            </p:spPr>
            <p:txBody>
              <a:bodyPr/>
              <a:lstStyle/>
              <a:p>
                <a:pPr>
                  <a:defRPr/>
                </a:pPr>
                <a:endParaRPr lang="en-US">
                  <a:latin typeface="+mj-lt"/>
                  <a:cs typeface="Arial" charset="0"/>
                </a:endParaRPr>
              </a:p>
            </p:txBody>
          </p:sp>
          <p:sp>
            <p:nvSpPr>
              <p:cNvPr id="96296" name="Freeform 240"/>
              <p:cNvSpPr>
                <a:spLocks/>
              </p:cNvSpPr>
              <p:nvPr/>
            </p:nvSpPr>
            <p:spPr bwMode="auto">
              <a:xfrm>
                <a:off x="297" y="575"/>
                <a:ext cx="114" cy="52"/>
              </a:xfrm>
              <a:custGeom>
                <a:avLst/>
                <a:gdLst>
                  <a:gd name="T0" fmla="*/ 12996 w 7"/>
                  <a:gd name="T1" fmla="*/ 1404 h 10"/>
                  <a:gd name="T2" fmla="*/ 30243 w 7"/>
                  <a:gd name="T3" fmla="*/ 702 h 10"/>
                  <a:gd name="T4" fmla="*/ 12996 w 7"/>
                  <a:gd name="T5" fmla="*/ 1404 h 10"/>
                  <a:gd name="T6" fmla="*/ 0 60000 65536"/>
                  <a:gd name="T7" fmla="*/ 0 60000 65536"/>
                  <a:gd name="T8" fmla="*/ 0 60000 65536"/>
                </a:gdLst>
                <a:ahLst/>
                <a:cxnLst>
                  <a:cxn ang="T6">
                    <a:pos x="T0" y="T1"/>
                  </a:cxn>
                  <a:cxn ang="T7">
                    <a:pos x="T2" y="T3"/>
                  </a:cxn>
                  <a:cxn ang="T8">
                    <a:pos x="T4" y="T5"/>
                  </a:cxn>
                </a:cxnLst>
                <a:rect l="0" t="0" r="r" b="b"/>
                <a:pathLst>
                  <a:path w="7" h="10">
                    <a:moveTo>
                      <a:pt x="3" y="10"/>
                    </a:moveTo>
                    <a:cubicBezTo>
                      <a:pt x="0" y="5"/>
                      <a:pt x="4" y="0"/>
                      <a:pt x="7" y="5"/>
                    </a:cubicBezTo>
                    <a:cubicBezTo>
                      <a:pt x="6" y="6"/>
                      <a:pt x="4" y="8"/>
                      <a:pt x="3" y="10"/>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297" name="Freeform 241"/>
              <p:cNvSpPr>
                <a:spLocks/>
              </p:cNvSpPr>
              <p:nvPr/>
            </p:nvSpPr>
            <p:spPr bwMode="auto">
              <a:xfrm>
                <a:off x="52" y="3954"/>
                <a:ext cx="294" cy="327"/>
              </a:xfrm>
              <a:custGeom>
                <a:avLst/>
                <a:gdLst>
                  <a:gd name="T0" fmla="*/ 26150 w 18"/>
                  <a:gd name="T1" fmla="*/ 1171 h 62"/>
                  <a:gd name="T2" fmla="*/ 17346 w 18"/>
                  <a:gd name="T3" fmla="*/ 1028 h 62"/>
                  <a:gd name="T4" fmla="*/ 34953 w 18"/>
                  <a:gd name="T5" fmla="*/ 2057 h 62"/>
                  <a:gd name="T6" fmla="*/ 21870 w 18"/>
                  <a:gd name="T7" fmla="*/ 3950 h 62"/>
                  <a:gd name="T8" fmla="*/ 30413 w 18"/>
                  <a:gd name="T9" fmla="*/ 5870 h 62"/>
                  <a:gd name="T10" fmla="*/ 4263 w 18"/>
                  <a:gd name="T11" fmla="*/ 6593 h 62"/>
                  <a:gd name="T12" fmla="*/ 21870 w 18"/>
                  <a:gd name="T13" fmla="*/ 7790 h 62"/>
                  <a:gd name="T14" fmla="*/ 39216 w 18"/>
                  <a:gd name="T15" fmla="*/ 6762 h 62"/>
                  <a:gd name="T16" fmla="*/ 21870 w 18"/>
                  <a:gd name="T17" fmla="*/ 7342 h 62"/>
                  <a:gd name="T18" fmla="*/ 39216 w 18"/>
                  <a:gd name="T19" fmla="*/ 6456 h 62"/>
                  <a:gd name="T20" fmla="*/ 65366 w 18"/>
                  <a:gd name="T21" fmla="*/ 9098 h 62"/>
                  <a:gd name="T22" fmla="*/ 74170 w 18"/>
                  <a:gd name="T23" fmla="*/ 8650 h 62"/>
                  <a:gd name="T24" fmla="*/ 43479 w 18"/>
                  <a:gd name="T25" fmla="*/ 6176 h 62"/>
                  <a:gd name="T26" fmla="*/ 30413 w 18"/>
                  <a:gd name="T27" fmla="*/ 4562 h 62"/>
                  <a:gd name="T28" fmla="*/ 48020 w 18"/>
                  <a:gd name="T29" fmla="*/ 3534 h 62"/>
                  <a:gd name="T30" fmla="*/ 56562 w 18"/>
                  <a:gd name="T31" fmla="*/ 3813 h 62"/>
                  <a:gd name="T32" fmla="*/ 52283 w 18"/>
                  <a:gd name="T33" fmla="*/ 3228 h 62"/>
                  <a:gd name="T34" fmla="*/ 26150 w 18"/>
                  <a:gd name="T35" fmla="*/ 3813 h 62"/>
                  <a:gd name="T36" fmla="*/ 17346 w 18"/>
                  <a:gd name="T37" fmla="*/ 585 h 62"/>
                  <a:gd name="T38" fmla="*/ 21870 w 18"/>
                  <a:gd name="T39" fmla="*/ 2057 h 62"/>
                  <a:gd name="T40" fmla="*/ 26150 w 18"/>
                  <a:gd name="T41" fmla="*/ 1171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 h="62">
                    <a:moveTo>
                      <a:pt x="6" y="8"/>
                    </a:moveTo>
                    <a:cubicBezTo>
                      <a:pt x="4" y="12"/>
                      <a:pt x="2" y="8"/>
                      <a:pt x="4" y="7"/>
                    </a:cubicBezTo>
                    <a:cubicBezTo>
                      <a:pt x="7" y="5"/>
                      <a:pt x="9" y="7"/>
                      <a:pt x="8" y="14"/>
                    </a:cubicBezTo>
                    <a:cubicBezTo>
                      <a:pt x="8" y="20"/>
                      <a:pt x="6" y="23"/>
                      <a:pt x="5" y="27"/>
                    </a:cubicBezTo>
                    <a:cubicBezTo>
                      <a:pt x="4" y="32"/>
                      <a:pt x="4" y="37"/>
                      <a:pt x="7" y="40"/>
                    </a:cubicBezTo>
                    <a:cubicBezTo>
                      <a:pt x="5" y="40"/>
                      <a:pt x="2" y="40"/>
                      <a:pt x="1" y="45"/>
                    </a:cubicBezTo>
                    <a:cubicBezTo>
                      <a:pt x="1" y="49"/>
                      <a:pt x="2" y="53"/>
                      <a:pt x="5" y="53"/>
                    </a:cubicBezTo>
                    <a:cubicBezTo>
                      <a:pt x="9" y="53"/>
                      <a:pt x="11" y="48"/>
                      <a:pt x="9" y="46"/>
                    </a:cubicBezTo>
                    <a:cubicBezTo>
                      <a:pt x="7" y="43"/>
                      <a:pt x="3" y="46"/>
                      <a:pt x="5" y="50"/>
                    </a:cubicBezTo>
                    <a:cubicBezTo>
                      <a:pt x="0" y="46"/>
                      <a:pt x="5" y="40"/>
                      <a:pt x="9" y="44"/>
                    </a:cubicBezTo>
                    <a:cubicBezTo>
                      <a:pt x="13" y="46"/>
                      <a:pt x="16" y="57"/>
                      <a:pt x="15" y="62"/>
                    </a:cubicBezTo>
                    <a:cubicBezTo>
                      <a:pt x="16" y="61"/>
                      <a:pt x="16" y="60"/>
                      <a:pt x="17" y="59"/>
                    </a:cubicBezTo>
                    <a:cubicBezTo>
                      <a:pt x="18" y="57"/>
                      <a:pt x="13" y="44"/>
                      <a:pt x="10" y="42"/>
                    </a:cubicBezTo>
                    <a:cubicBezTo>
                      <a:pt x="7" y="40"/>
                      <a:pt x="6" y="38"/>
                      <a:pt x="7" y="31"/>
                    </a:cubicBezTo>
                    <a:cubicBezTo>
                      <a:pt x="7" y="28"/>
                      <a:pt x="9" y="23"/>
                      <a:pt x="11" y="24"/>
                    </a:cubicBezTo>
                    <a:cubicBezTo>
                      <a:pt x="10" y="25"/>
                      <a:pt x="12" y="27"/>
                      <a:pt x="13" y="26"/>
                    </a:cubicBezTo>
                    <a:cubicBezTo>
                      <a:pt x="14" y="26"/>
                      <a:pt x="14" y="22"/>
                      <a:pt x="12" y="22"/>
                    </a:cubicBezTo>
                    <a:cubicBezTo>
                      <a:pt x="10" y="22"/>
                      <a:pt x="8" y="24"/>
                      <a:pt x="6" y="26"/>
                    </a:cubicBezTo>
                    <a:cubicBezTo>
                      <a:pt x="11" y="22"/>
                      <a:pt x="12" y="0"/>
                      <a:pt x="4" y="4"/>
                    </a:cubicBezTo>
                    <a:cubicBezTo>
                      <a:pt x="0" y="6"/>
                      <a:pt x="1" y="13"/>
                      <a:pt x="5" y="14"/>
                    </a:cubicBezTo>
                    <a:cubicBezTo>
                      <a:pt x="7" y="14"/>
                      <a:pt x="8" y="8"/>
                      <a:pt x="6" y="8"/>
                    </a:cubicBezTo>
                    <a:close/>
                  </a:path>
                </a:pathLst>
              </a:custGeom>
              <a:solidFill>
                <a:srgbClr val="340E70"/>
              </a:solidFill>
              <a:ln>
                <a:noFill/>
              </a:ln>
            </p:spPr>
            <p:txBody>
              <a:bodyPr/>
              <a:lstStyle/>
              <a:p>
                <a:pPr>
                  <a:defRPr/>
                </a:pPr>
                <a:endParaRPr lang="en-US">
                  <a:latin typeface="+mj-lt"/>
                  <a:cs typeface="Arial" charset="0"/>
                </a:endParaRPr>
              </a:p>
            </p:txBody>
          </p:sp>
          <p:sp>
            <p:nvSpPr>
              <p:cNvPr id="96298" name="Freeform 242"/>
              <p:cNvSpPr>
                <a:spLocks/>
              </p:cNvSpPr>
              <p:nvPr/>
            </p:nvSpPr>
            <p:spPr bwMode="auto">
              <a:xfrm>
                <a:off x="52" y="3954"/>
                <a:ext cx="294" cy="327"/>
              </a:xfrm>
              <a:custGeom>
                <a:avLst/>
                <a:gdLst>
                  <a:gd name="T0" fmla="*/ 26150 w 18"/>
                  <a:gd name="T1" fmla="*/ 1171 h 62"/>
                  <a:gd name="T2" fmla="*/ 17346 w 18"/>
                  <a:gd name="T3" fmla="*/ 1028 h 62"/>
                  <a:gd name="T4" fmla="*/ 34953 w 18"/>
                  <a:gd name="T5" fmla="*/ 2057 h 62"/>
                  <a:gd name="T6" fmla="*/ 21870 w 18"/>
                  <a:gd name="T7" fmla="*/ 3950 h 62"/>
                  <a:gd name="T8" fmla="*/ 30413 w 18"/>
                  <a:gd name="T9" fmla="*/ 5870 h 62"/>
                  <a:gd name="T10" fmla="*/ 4263 w 18"/>
                  <a:gd name="T11" fmla="*/ 6593 h 62"/>
                  <a:gd name="T12" fmla="*/ 21870 w 18"/>
                  <a:gd name="T13" fmla="*/ 7790 h 62"/>
                  <a:gd name="T14" fmla="*/ 39216 w 18"/>
                  <a:gd name="T15" fmla="*/ 6762 h 62"/>
                  <a:gd name="T16" fmla="*/ 21870 w 18"/>
                  <a:gd name="T17" fmla="*/ 7342 h 62"/>
                  <a:gd name="T18" fmla="*/ 39216 w 18"/>
                  <a:gd name="T19" fmla="*/ 6456 h 62"/>
                  <a:gd name="T20" fmla="*/ 65366 w 18"/>
                  <a:gd name="T21" fmla="*/ 9098 h 62"/>
                  <a:gd name="T22" fmla="*/ 74170 w 18"/>
                  <a:gd name="T23" fmla="*/ 8650 h 62"/>
                  <a:gd name="T24" fmla="*/ 43479 w 18"/>
                  <a:gd name="T25" fmla="*/ 6176 h 62"/>
                  <a:gd name="T26" fmla="*/ 30413 w 18"/>
                  <a:gd name="T27" fmla="*/ 4562 h 62"/>
                  <a:gd name="T28" fmla="*/ 48020 w 18"/>
                  <a:gd name="T29" fmla="*/ 3534 h 62"/>
                  <a:gd name="T30" fmla="*/ 56562 w 18"/>
                  <a:gd name="T31" fmla="*/ 3813 h 62"/>
                  <a:gd name="T32" fmla="*/ 52283 w 18"/>
                  <a:gd name="T33" fmla="*/ 3228 h 62"/>
                  <a:gd name="T34" fmla="*/ 26150 w 18"/>
                  <a:gd name="T35" fmla="*/ 3813 h 62"/>
                  <a:gd name="T36" fmla="*/ 17346 w 18"/>
                  <a:gd name="T37" fmla="*/ 585 h 62"/>
                  <a:gd name="T38" fmla="*/ 21870 w 18"/>
                  <a:gd name="T39" fmla="*/ 2057 h 62"/>
                  <a:gd name="T40" fmla="*/ 26150 w 18"/>
                  <a:gd name="T41" fmla="*/ 1171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 h="62">
                    <a:moveTo>
                      <a:pt x="6" y="8"/>
                    </a:moveTo>
                    <a:cubicBezTo>
                      <a:pt x="4" y="12"/>
                      <a:pt x="2" y="8"/>
                      <a:pt x="4" y="7"/>
                    </a:cubicBezTo>
                    <a:cubicBezTo>
                      <a:pt x="7" y="5"/>
                      <a:pt x="9" y="7"/>
                      <a:pt x="8" y="14"/>
                    </a:cubicBezTo>
                    <a:cubicBezTo>
                      <a:pt x="8" y="20"/>
                      <a:pt x="6" y="23"/>
                      <a:pt x="5" y="27"/>
                    </a:cubicBezTo>
                    <a:cubicBezTo>
                      <a:pt x="4" y="32"/>
                      <a:pt x="4" y="37"/>
                      <a:pt x="7" y="40"/>
                    </a:cubicBezTo>
                    <a:cubicBezTo>
                      <a:pt x="5" y="40"/>
                      <a:pt x="2" y="40"/>
                      <a:pt x="1" y="45"/>
                    </a:cubicBezTo>
                    <a:cubicBezTo>
                      <a:pt x="1" y="49"/>
                      <a:pt x="2" y="53"/>
                      <a:pt x="5" y="53"/>
                    </a:cubicBezTo>
                    <a:cubicBezTo>
                      <a:pt x="9" y="53"/>
                      <a:pt x="11" y="48"/>
                      <a:pt x="9" y="46"/>
                    </a:cubicBezTo>
                    <a:cubicBezTo>
                      <a:pt x="7" y="43"/>
                      <a:pt x="3" y="46"/>
                      <a:pt x="5" y="50"/>
                    </a:cubicBezTo>
                    <a:cubicBezTo>
                      <a:pt x="0" y="46"/>
                      <a:pt x="5" y="40"/>
                      <a:pt x="9" y="44"/>
                    </a:cubicBezTo>
                    <a:cubicBezTo>
                      <a:pt x="13" y="46"/>
                      <a:pt x="16" y="57"/>
                      <a:pt x="15" y="62"/>
                    </a:cubicBezTo>
                    <a:cubicBezTo>
                      <a:pt x="16" y="61"/>
                      <a:pt x="16" y="60"/>
                      <a:pt x="17" y="59"/>
                    </a:cubicBezTo>
                    <a:cubicBezTo>
                      <a:pt x="18" y="57"/>
                      <a:pt x="13" y="44"/>
                      <a:pt x="10" y="42"/>
                    </a:cubicBezTo>
                    <a:cubicBezTo>
                      <a:pt x="7" y="40"/>
                      <a:pt x="6" y="38"/>
                      <a:pt x="7" y="31"/>
                    </a:cubicBezTo>
                    <a:cubicBezTo>
                      <a:pt x="7" y="28"/>
                      <a:pt x="9" y="23"/>
                      <a:pt x="11" y="24"/>
                    </a:cubicBezTo>
                    <a:cubicBezTo>
                      <a:pt x="10" y="25"/>
                      <a:pt x="12" y="27"/>
                      <a:pt x="13" y="26"/>
                    </a:cubicBezTo>
                    <a:cubicBezTo>
                      <a:pt x="14" y="26"/>
                      <a:pt x="14" y="22"/>
                      <a:pt x="12" y="22"/>
                    </a:cubicBezTo>
                    <a:cubicBezTo>
                      <a:pt x="10" y="22"/>
                      <a:pt x="8" y="24"/>
                      <a:pt x="6" y="26"/>
                    </a:cubicBezTo>
                    <a:cubicBezTo>
                      <a:pt x="11" y="22"/>
                      <a:pt x="12" y="0"/>
                      <a:pt x="4" y="4"/>
                    </a:cubicBezTo>
                    <a:cubicBezTo>
                      <a:pt x="0" y="6"/>
                      <a:pt x="1" y="13"/>
                      <a:pt x="5" y="14"/>
                    </a:cubicBezTo>
                    <a:cubicBezTo>
                      <a:pt x="7" y="14"/>
                      <a:pt x="8" y="8"/>
                      <a:pt x="6" y="8"/>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299" name="Freeform 243"/>
              <p:cNvSpPr>
                <a:spLocks/>
              </p:cNvSpPr>
              <p:nvPr/>
            </p:nvSpPr>
            <p:spPr bwMode="auto">
              <a:xfrm>
                <a:off x="313" y="4260"/>
                <a:ext cx="820" cy="153"/>
              </a:xfrm>
              <a:custGeom>
                <a:avLst/>
                <a:gdLst>
                  <a:gd name="T0" fmla="*/ 0 w 50"/>
                  <a:gd name="T1" fmla="*/ 443 h 29"/>
                  <a:gd name="T2" fmla="*/ 56467 w 50"/>
                  <a:gd name="T3" fmla="*/ 1308 h 29"/>
                  <a:gd name="T4" fmla="*/ 30355 w 50"/>
                  <a:gd name="T5" fmla="*/ 1308 h 29"/>
                  <a:gd name="T6" fmla="*/ 86822 w 50"/>
                  <a:gd name="T7" fmla="*/ 3535 h 29"/>
                  <a:gd name="T8" fmla="*/ 69523 w 50"/>
                  <a:gd name="T9" fmla="*/ 3952 h 29"/>
                  <a:gd name="T10" fmla="*/ 95619 w 50"/>
                  <a:gd name="T11" fmla="*/ 3535 h 29"/>
                  <a:gd name="T12" fmla="*/ 86822 w 50"/>
                  <a:gd name="T13" fmla="*/ 2506 h 29"/>
                  <a:gd name="T14" fmla="*/ 134771 w 50"/>
                  <a:gd name="T15" fmla="*/ 2643 h 29"/>
                  <a:gd name="T16" fmla="*/ 191238 w 50"/>
                  <a:gd name="T17" fmla="*/ 1614 h 29"/>
                  <a:gd name="T18" fmla="*/ 204277 w 50"/>
                  <a:gd name="T19" fmla="*/ 2786 h 29"/>
                  <a:gd name="T20" fmla="*/ 195497 w 50"/>
                  <a:gd name="T21" fmla="*/ 2337 h 29"/>
                  <a:gd name="T22" fmla="*/ 200018 w 50"/>
                  <a:gd name="T23" fmla="*/ 3229 h 29"/>
                  <a:gd name="T24" fmla="*/ 208553 w 50"/>
                  <a:gd name="T25" fmla="*/ 2058 h 29"/>
                  <a:gd name="T26" fmla="*/ 169402 w 50"/>
                  <a:gd name="T27" fmla="*/ 1477 h 29"/>
                  <a:gd name="T28" fmla="*/ 117455 w 50"/>
                  <a:gd name="T29" fmla="*/ 2506 h 29"/>
                  <a:gd name="T30" fmla="*/ 139030 w 50"/>
                  <a:gd name="T31" fmla="*/ 1029 h 29"/>
                  <a:gd name="T32" fmla="*/ 121715 w 50"/>
                  <a:gd name="T33" fmla="*/ 1029 h 29"/>
                  <a:gd name="T34" fmla="*/ 134771 w 50"/>
                  <a:gd name="T35" fmla="*/ 1308 h 29"/>
                  <a:gd name="T36" fmla="*/ 108675 w 50"/>
                  <a:gd name="T37" fmla="*/ 2506 h 29"/>
                  <a:gd name="T38" fmla="*/ 65247 w 50"/>
                  <a:gd name="T39" fmla="*/ 1614 h 29"/>
                  <a:gd name="T40" fmla="*/ 60727 w 50"/>
                  <a:gd name="T41" fmla="*/ 892 h 29"/>
                  <a:gd name="T42" fmla="*/ 91359 w 50"/>
                  <a:gd name="T43" fmla="*/ 892 h 29"/>
                  <a:gd name="T44" fmla="*/ 73783 w 50"/>
                  <a:gd name="T45" fmla="*/ 892 h 29"/>
                  <a:gd name="T46" fmla="*/ 95619 w 50"/>
                  <a:gd name="T47" fmla="*/ 1477 h 29"/>
                  <a:gd name="T48" fmla="*/ 78303 w 50"/>
                  <a:gd name="T49" fmla="*/ 0 h 29"/>
                  <a:gd name="T50" fmla="*/ 56467 w 50"/>
                  <a:gd name="T51" fmla="*/ 1029 h 29"/>
                  <a:gd name="T52" fmla="*/ 4260 w 50"/>
                  <a:gd name="T53" fmla="*/ 137 h 29"/>
                  <a:gd name="T54" fmla="*/ 0 w 50"/>
                  <a:gd name="T55" fmla="*/ 443 h 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0" h="29">
                    <a:moveTo>
                      <a:pt x="0" y="3"/>
                    </a:moveTo>
                    <a:cubicBezTo>
                      <a:pt x="4" y="3"/>
                      <a:pt x="11" y="6"/>
                      <a:pt x="13" y="9"/>
                    </a:cubicBezTo>
                    <a:lnTo>
                      <a:pt x="7" y="9"/>
                    </a:lnTo>
                    <a:cubicBezTo>
                      <a:pt x="12" y="10"/>
                      <a:pt x="23" y="16"/>
                      <a:pt x="20" y="24"/>
                    </a:cubicBezTo>
                    <a:cubicBezTo>
                      <a:pt x="18" y="18"/>
                      <a:pt x="14" y="24"/>
                      <a:pt x="16" y="27"/>
                    </a:cubicBezTo>
                    <a:cubicBezTo>
                      <a:pt x="17" y="29"/>
                      <a:pt x="21" y="28"/>
                      <a:pt x="22" y="24"/>
                    </a:cubicBezTo>
                    <a:cubicBezTo>
                      <a:pt x="22" y="21"/>
                      <a:pt x="22" y="19"/>
                      <a:pt x="20" y="17"/>
                    </a:cubicBezTo>
                    <a:cubicBezTo>
                      <a:pt x="23" y="19"/>
                      <a:pt x="27" y="21"/>
                      <a:pt x="31" y="18"/>
                    </a:cubicBezTo>
                    <a:cubicBezTo>
                      <a:pt x="36" y="16"/>
                      <a:pt x="38" y="9"/>
                      <a:pt x="44" y="11"/>
                    </a:cubicBezTo>
                    <a:cubicBezTo>
                      <a:pt x="47" y="13"/>
                      <a:pt x="48" y="16"/>
                      <a:pt x="47" y="19"/>
                    </a:cubicBezTo>
                    <a:cubicBezTo>
                      <a:pt x="47" y="16"/>
                      <a:pt x="46" y="16"/>
                      <a:pt x="45" y="16"/>
                    </a:cubicBezTo>
                    <a:cubicBezTo>
                      <a:pt x="42" y="17"/>
                      <a:pt x="43" y="23"/>
                      <a:pt x="46" y="22"/>
                    </a:cubicBezTo>
                    <a:cubicBezTo>
                      <a:pt x="48" y="21"/>
                      <a:pt x="50" y="18"/>
                      <a:pt x="48" y="14"/>
                    </a:cubicBezTo>
                    <a:cubicBezTo>
                      <a:pt x="47" y="9"/>
                      <a:pt x="44" y="8"/>
                      <a:pt x="39" y="10"/>
                    </a:cubicBezTo>
                    <a:cubicBezTo>
                      <a:pt x="36" y="12"/>
                      <a:pt x="31" y="18"/>
                      <a:pt x="27" y="17"/>
                    </a:cubicBezTo>
                    <a:cubicBezTo>
                      <a:pt x="29" y="15"/>
                      <a:pt x="33" y="13"/>
                      <a:pt x="32" y="7"/>
                    </a:cubicBezTo>
                    <a:cubicBezTo>
                      <a:pt x="31" y="4"/>
                      <a:pt x="29" y="5"/>
                      <a:pt x="28" y="7"/>
                    </a:cubicBezTo>
                    <a:cubicBezTo>
                      <a:pt x="28" y="9"/>
                      <a:pt x="30" y="11"/>
                      <a:pt x="31" y="9"/>
                    </a:cubicBezTo>
                    <a:cubicBezTo>
                      <a:pt x="31" y="12"/>
                      <a:pt x="27" y="17"/>
                      <a:pt x="25" y="17"/>
                    </a:cubicBezTo>
                    <a:cubicBezTo>
                      <a:pt x="21" y="17"/>
                      <a:pt x="19" y="14"/>
                      <a:pt x="15" y="11"/>
                    </a:cubicBezTo>
                    <a:cubicBezTo>
                      <a:pt x="14" y="9"/>
                      <a:pt x="13" y="8"/>
                      <a:pt x="14" y="6"/>
                    </a:cubicBezTo>
                    <a:cubicBezTo>
                      <a:pt x="14" y="0"/>
                      <a:pt x="23" y="1"/>
                      <a:pt x="21" y="6"/>
                    </a:cubicBezTo>
                    <a:cubicBezTo>
                      <a:pt x="21" y="3"/>
                      <a:pt x="17" y="5"/>
                      <a:pt x="17" y="6"/>
                    </a:cubicBezTo>
                    <a:cubicBezTo>
                      <a:pt x="17" y="9"/>
                      <a:pt x="19" y="12"/>
                      <a:pt x="22" y="10"/>
                    </a:cubicBezTo>
                    <a:cubicBezTo>
                      <a:pt x="25" y="5"/>
                      <a:pt x="22" y="0"/>
                      <a:pt x="18" y="0"/>
                    </a:cubicBezTo>
                    <a:cubicBezTo>
                      <a:pt x="15" y="0"/>
                      <a:pt x="13" y="2"/>
                      <a:pt x="13" y="7"/>
                    </a:cubicBezTo>
                    <a:cubicBezTo>
                      <a:pt x="10" y="3"/>
                      <a:pt x="5" y="2"/>
                      <a:pt x="1" y="1"/>
                    </a:cubicBezTo>
                    <a:cubicBezTo>
                      <a:pt x="1" y="2"/>
                      <a:pt x="1" y="2"/>
                      <a:pt x="0" y="3"/>
                    </a:cubicBezTo>
                    <a:close/>
                  </a:path>
                </a:pathLst>
              </a:custGeom>
              <a:solidFill>
                <a:srgbClr val="340E70"/>
              </a:solidFill>
              <a:ln>
                <a:noFill/>
              </a:ln>
            </p:spPr>
            <p:txBody>
              <a:bodyPr/>
              <a:lstStyle/>
              <a:p>
                <a:pPr>
                  <a:defRPr/>
                </a:pPr>
                <a:endParaRPr lang="en-US">
                  <a:latin typeface="+mj-lt"/>
                  <a:cs typeface="Arial" charset="0"/>
                </a:endParaRPr>
              </a:p>
            </p:txBody>
          </p:sp>
          <p:sp>
            <p:nvSpPr>
              <p:cNvPr id="96300" name="Freeform 244"/>
              <p:cNvSpPr>
                <a:spLocks/>
              </p:cNvSpPr>
              <p:nvPr/>
            </p:nvSpPr>
            <p:spPr bwMode="auto">
              <a:xfrm>
                <a:off x="313" y="4260"/>
                <a:ext cx="820" cy="153"/>
              </a:xfrm>
              <a:custGeom>
                <a:avLst/>
                <a:gdLst>
                  <a:gd name="T0" fmla="*/ 0 w 50"/>
                  <a:gd name="T1" fmla="*/ 443 h 29"/>
                  <a:gd name="T2" fmla="*/ 56467 w 50"/>
                  <a:gd name="T3" fmla="*/ 1308 h 29"/>
                  <a:gd name="T4" fmla="*/ 30355 w 50"/>
                  <a:gd name="T5" fmla="*/ 1308 h 29"/>
                  <a:gd name="T6" fmla="*/ 86822 w 50"/>
                  <a:gd name="T7" fmla="*/ 3535 h 29"/>
                  <a:gd name="T8" fmla="*/ 69523 w 50"/>
                  <a:gd name="T9" fmla="*/ 3952 h 29"/>
                  <a:gd name="T10" fmla="*/ 95619 w 50"/>
                  <a:gd name="T11" fmla="*/ 3535 h 29"/>
                  <a:gd name="T12" fmla="*/ 86822 w 50"/>
                  <a:gd name="T13" fmla="*/ 2506 h 29"/>
                  <a:gd name="T14" fmla="*/ 134771 w 50"/>
                  <a:gd name="T15" fmla="*/ 2643 h 29"/>
                  <a:gd name="T16" fmla="*/ 191238 w 50"/>
                  <a:gd name="T17" fmla="*/ 1614 h 29"/>
                  <a:gd name="T18" fmla="*/ 204277 w 50"/>
                  <a:gd name="T19" fmla="*/ 2786 h 29"/>
                  <a:gd name="T20" fmla="*/ 195497 w 50"/>
                  <a:gd name="T21" fmla="*/ 2337 h 29"/>
                  <a:gd name="T22" fmla="*/ 200018 w 50"/>
                  <a:gd name="T23" fmla="*/ 3229 h 29"/>
                  <a:gd name="T24" fmla="*/ 208553 w 50"/>
                  <a:gd name="T25" fmla="*/ 2058 h 29"/>
                  <a:gd name="T26" fmla="*/ 169402 w 50"/>
                  <a:gd name="T27" fmla="*/ 1477 h 29"/>
                  <a:gd name="T28" fmla="*/ 117455 w 50"/>
                  <a:gd name="T29" fmla="*/ 2506 h 29"/>
                  <a:gd name="T30" fmla="*/ 139030 w 50"/>
                  <a:gd name="T31" fmla="*/ 1029 h 29"/>
                  <a:gd name="T32" fmla="*/ 121715 w 50"/>
                  <a:gd name="T33" fmla="*/ 1029 h 29"/>
                  <a:gd name="T34" fmla="*/ 134771 w 50"/>
                  <a:gd name="T35" fmla="*/ 1308 h 29"/>
                  <a:gd name="T36" fmla="*/ 108675 w 50"/>
                  <a:gd name="T37" fmla="*/ 2506 h 29"/>
                  <a:gd name="T38" fmla="*/ 65247 w 50"/>
                  <a:gd name="T39" fmla="*/ 1614 h 29"/>
                  <a:gd name="T40" fmla="*/ 60727 w 50"/>
                  <a:gd name="T41" fmla="*/ 892 h 29"/>
                  <a:gd name="T42" fmla="*/ 91359 w 50"/>
                  <a:gd name="T43" fmla="*/ 892 h 29"/>
                  <a:gd name="T44" fmla="*/ 73783 w 50"/>
                  <a:gd name="T45" fmla="*/ 892 h 29"/>
                  <a:gd name="T46" fmla="*/ 95619 w 50"/>
                  <a:gd name="T47" fmla="*/ 1477 h 29"/>
                  <a:gd name="T48" fmla="*/ 78303 w 50"/>
                  <a:gd name="T49" fmla="*/ 0 h 29"/>
                  <a:gd name="T50" fmla="*/ 56467 w 50"/>
                  <a:gd name="T51" fmla="*/ 1029 h 29"/>
                  <a:gd name="T52" fmla="*/ 4260 w 50"/>
                  <a:gd name="T53" fmla="*/ 137 h 29"/>
                  <a:gd name="T54" fmla="*/ 0 w 50"/>
                  <a:gd name="T55" fmla="*/ 443 h 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0" h="29">
                    <a:moveTo>
                      <a:pt x="0" y="3"/>
                    </a:moveTo>
                    <a:cubicBezTo>
                      <a:pt x="4" y="3"/>
                      <a:pt x="11" y="6"/>
                      <a:pt x="13" y="9"/>
                    </a:cubicBezTo>
                    <a:lnTo>
                      <a:pt x="7" y="9"/>
                    </a:lnTo>
                    <a:cubicBezTo>
                      <a:pt x="12" y="10"/>
                      <a:pt x="23" y="16"/>
                      <a:pt x="20" y="24"/>
                    </a:cubicBezTo>
                    <a:cubicBezTo>
                      <a:pt x="18" y="18"/>
                      <a:pt x="14" y="24"/>
                      <a:pt x="16" y="27"/>
                    </a:cubicBezTo>
                    <a:cubicBezTo>
                      <a:pt x="17" y="29"/>
                      <a:pt x="21" y="28"/>
                      <a:pt x="22" y="24"/>
                    </a:cubicBezTo>
                    <a:cubicBezTo>
                      <a:pt x="22" y="21"/>
                      <a:pt x="22" y="19"/>
                      <a:pt x="20" y="17"/>
                    </a:cubicBezTo>
                    <a:cubicBezTo>
                      <a:pt x="23" y="19"/>
                      <a:pt x="27" y="21"/>
                      <a:pt x="31" y="18"/>
                    </a:cubicBezTo>
                    <a:cubicBezTo>
                      <a:pt x="36" y="16"/>
                      <a:pt x="38" y="9"/>
                      <a:pt x="44" y="11"/>
                    </a:cubicBezTo>
                    <a:cubicBezTo>
                      <a:pt x="47" y="13"/>
                      <a:pt x="48" y="16"/>
                      <a:pt x="47" y="19"/>
                    </a:cubicBezTo>
                    <a:cubicBezTo>
                      <a:pt x="47" y="16"/>
                      <a:pt x="46" y="16"/>
                      <a:pt x="45" y="16"/>
                    </a:cubicBezTo>
                    <a:cubicBezTo>
                      <a:pt x="42" y="17"/>
                      <a:pt x="43" y="23"/>
                      <a:pt x="46" y="22"/>
                    </a:cubicBezTo>
                    <a:cubicBezTo>
                      <a:pt x="48" y="21"/>
                      <a:pt x="50" y="18"/>
                      <a:pt x="48" y="14"/>
                    </a:cubicBezTo>
                    <a:cubicBezTo>
                      <a:pt x="47" y="9"/>
                      <a:pt x="44" y="8"/>
                      <a:pt x="39" y="10"/>
                    </a:cubicBezTo>
                    <a:cubicBezTo>
                      <a:pt x="36" y="12"/>
                      <a:pt x="31" y="18"/>
                      <a:pt x="27" y="17"/>
                    </a:cubicBezTo>
                    <a:cubicBezTo>
                      <a:pt x="29" y="15"/>
                      <a:pt x="33" y="13"/>
                      <a:pt x="32" y="7"/>
                    </a:cubicBezTo>
                    <a:cubicBezTo>
                      <a:pt x="31" y="4"/>
                      <a:pt x="29" y="5"/>
                      <a:pt x="28" y="7"/>
                    </a:cubicBezTo>
                    <a:cubicBezTo>
                      <a:pt x="28" y="9"/>
                      <a:pt x="30" y="11"/>
                      <a:pt x="31" y="9"/>
                    </a:cubicBezTo>
                    <a:cubicBezTo>
                      <a:pt x="31" y="12"/>
                      <a:pt x="27" y="17"/>
                      <a:pt x="25" y="17"/>
                    </a:cubicBezTo>
                    <a:cubicBezTo>
                      <a:pt x="21" y="17"/>
                      <a:pt x="19" y="14"/>
                      <a:pt x="15" y="11"/>
                    </a:cubicBezTo>
                    <a:cubicBezTo>
                      <a:pt x="14" y="9"/>
                      <a:pt x="13" y="8"/>
                      <a:pt x="14" y="6"/>
                    </a:cubicBezTo>
                    <a:cubicBezTo>
                      <a:pt x="14" y="0"/>
                      <a:pt x="23" y="1"/>
                      <a:pt x="21" y="6"/>
                    </a:cubicBezTo>
                    <a:cubicBezTo>
                      <a:pt x="21" y="3"/>
                      <a:pt x="17" y="5"/>
                      <a:pt x="17" y="6"/>
                    </a:cubicBezTo>
                    <a:cubicBezTo>
                      <a:pt x="17" y="9"/>
                      <a:pt x="19" y="12"/>
                      <a:pt x="22" y="10"/>
                    </a:cubicBezTo>
                    <a:cubicBezTo>
                      <a:pt x="25" y="5"/>
                      <a:pt x="22" y="0"/>
                      <a:pt x="18" y="0"/>
                    </a:cubicBezTo>
                    <a:cubicBezTo>
                      <a:pt x="15" y="0"/>
                      <a:pt x="13" y="2"/>
                      <a:pt x="13" y="7"/>
                    </a:cubicBezTo>
                    <a:cubicBezTo>
                      <a:pt x="10" y="3"/>
                      <a:pt x="5" y="2"/>
                      <a:pt x="1" y="1"/>
                    </a:cubicBezTo>
                    <a:cubicBezTo>
                      <a:pt x="1" y="2"/>
                      <a:pt x="1" y="2"/>
                      <a:pt x="0" y="3"/>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01" name="Freeform 245"/>
              <p:cNvSpPr>
                <a:spLocks/>
              </p:cNvSpPr>
              <p:nvPr/>
            </p:nvSpPr>
            <p:spPr bwMode="auto">
              <a:xfrm>
                <a:off x="117" y="4239"/>
                <a:ext cx="147" cy="42"/>
              </a:xfrm>
              <a:custGeom>
                <a:avLst/>
                <a:gdLst>
                  <a:gd name="T0" fmla="*/ 39216 w 9"/>
                  <a:gd name="T1" fmla="*/ 719 h 8"/>
                  <a:gd name="T2" fmla="*/ 4263 w 9"/>
                  <a:gd name="T3" fmla="*/ 137 h 8"/>
                  <a:gd name="T4" fmla="*/ 4263 w 9"/>
                  <a:gd name="T5" fmla="*/ 719 h 8"/>
                  <a:gd name="T6" fmla="*/ 39216 w 9"/>
                  <a:gd name="T7" fmla="*/ 719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8">
                    <a:moveTo>
                      <a:pt x="9" y="5"/>
                    </a:moveTo>
                    <a:cubicBezTo>
                      <a:pt x="8" y="2"/>
                      <a:pt x="3" y="0"/>
                      <a:pt x="1" y="1"/>
                    </a:cubicBezTo>
                    <a:cubicBezTo>
                      <a:pt x="0" y="2"/>
                      <a:pt x="0" y="4"/>
                      <a:pt x="1" y="5"/>
                    </a:cubicBezTo>
                    <a:cubicBezTo>
                      <a:pt x="4" y="8"/>
                      <a:pt x="8" y="6"/>
                      <a:pt x="9" y="5"/>
                    </a:cubicBezTo>
                    <a:close/>
                  </a:path>
                </a:pathLst>
              </a:custGeom>
              <a:solidFill>
                <a:srgbClr val="FFFFFF"/>
              </a:solidFill>
              <a:ln>
                <a:noFill/>
              </a:ln>
            </p:spPr>
            <p:txBody>
              <a:bodyPr/>
              <a:lstStyle/>
              <a:p>
                <a:pPr>
                  <a:defRPr/>
                </a:pPr>
                <a:endParaRPr lang="en-US">
                  <a:latin typeface="+mj-lt"/>
                  <a:cs typeface="Arial" charset="0"/>
                </a:endParaRPr>
              </a:p>
            </p:txBody>
          </p:sp>
          <p:sp>
            <p:nvSpPr>
              <p:cNvPr id="96302" name="Freeform 246"/>
              <p:cNvSpPr>
                <a:spLocks/>
              </p:cNvSpPr>
              <p:nvPr/>
            </p:nvSpPr>
            <p:spPr bwMode="auto">
              <a:xfrm>
                <a:off x="117" y="4239"/>
                <a:ext cx="147" cy="42"/>
              </a:xfrm>
              <a:custGeom>
                <a:avLst/>
                <a:gdLst>
                  <a:gd name="T0" fmla="*/ 39216 w 9"/>
                  <a:gd name="T1" fmla="*/ 719 h 8"/>
                  <a:gd name="T2" fmla="*/ 4263 w 9"/>
                  <a:gd name="T3" fmla="*/ 137 h 8"/>
                  <a:gd name="T4" fmla="*/ 4263 w 9"/>
                  <a:gd name="T5" fmla="*/ 719 h 8"/>
                  <a:gd name="T6" fmla="*/ 39216 w 9"/>
                  <a:gd name="T7" fmla="*/ 719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8">
                    <a:moveTo>
                      <a:pt x="9" y="5"/>
                    </a:moveTo>
                    <a:cubicBezTo>
                      <a:pt x="8" y="2"/>
                      <a:pt x="3" y="0"/>
                      <a:pt x="1" y="1"/>
                    </a:cubicBezTo>
                    <a:cubicBezTo>
                      <a:pt x="0" y="2"/>
                      <a:pt x="0" y="4"/>
                      <a:pt x="1" y="5"/>
                    </a:cubicBezTo>
                    <a:cubicBezTo>
                      <a:pt x="4" y="8"/>
                      <a:pt x="8" y="6"/>
                      <a:pt x="9" y="5"/>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03" name="Freeform 247"/>
              <p:cNvSpPr>
                <a:spLocks/>
              </p:cNvSpPr>
              <p:nvPr/>
            </p:nvSpPr>
            <p:spPr bwMode="auto">
              <a:xfrm>
                <a:off x="313" y="4292"/>
                <a:ext cx="98" cy="63"/>
              </a:xfrm>
              <a:custGeom>
                <a:avLst/>
                <a:gdLst>
                  <a:gd name="T0" fmla="*/ 8804 w 6"/>
                  <a:gd name="T1" fmla="*/ 0 h 12"/>
                  <a:gd name="T2" fmla="*/ 26150 w 6"/>
                  <a:gd name="T3" fmla="*/ 1297 h 12"/>
                  <a:gd name="T4" fmla="*/ 13067 w 6"/>
                  <a:gd name="T5" fmla="*/ 1601 h 12"/>
                  <a:gd name="T6" fmla="*/ 8804 w 6"/>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2" y="0"/>
                    </a:moveTo>
                    <a:cubicBezTo>
                      <a:pt x="4" y="0"/>
                      <a:pt x="6" y="6"/>
                      <a:pt x="6" y="9"/>
                    </a:cubicBezTo>
                    <a:cubicBezTo>
                      <a:pt x="5" y="12"/>
                      <a:pt x="4" y="12"/>
                      <a:pt x="3" y="11"/>
                    </a:cubicBezTo>
                    <a:cubicBezTo>
                      <a:pt x="0" y="7"/>
                      <a:pt x="1" y="2"/>
                      <a:pt x="2" y="0"/>
                    </a:cubicBezTo>
                    <a:close/>
                  </a:path>
                </a:pathLst>
              </a:custGeom>
              <a:solidFill>
                <a:srgbClr val="FFFFFF"/>
              </a:solidFill>
              <a:ln>
                <a:noFill/>
              </a:ln>
            </p:spPr>
            <p:txBody>
              <a:bodyPr/>
              <a:lstStyle/>
              <a:p>
                <a:pPr>
                  <a:defRPr/>
                </a:pPr>
                <a:endParaRPr lang="en-US">
                  <a:latin typeface="+mj-lt"/>
                  <a:cs typeface="Arial" charset="0"/>
                </a:endParaRPr>
              </a:p>
            </p:txBody>
          </p:sp>
          <p:sp>
            <p:nvSpPr>
              <p:cNvPr id="96304" name="Freeform 248"/>
              <p:cNvSpPr>
                <a:spLocks/>
              </p:cNvSpPr>
              <p:nvPr/>
            </p:nvSpPr>
            <p:spPr bwMode="auto">
              <a:xfrm>
                <a:off x="313" y="4292"/>
                <a:ext cx="98" cy="63"/>
              </a:xfrm>
              <a:custGeom>
                <a:avLst/>
                <a:gdLst>
                  <a:gd name="T0" fmla="*/ 8804 w 6"/>
                  <a:gd name="T1" fmla="*/ 0 h 12"/>
                  <a:gd name="T2" fmla="*/ 26150 w 6"/>
                  <a:gd name="T3" fmla="*/ 1297 h 12"/>
                  <a:gd name="T4" fmla="*/ 13067 w 6"/>
                  <a:gd name="T5" fmla="*/ 1601 h 12"/>
                  <a:gd name="T6" fmla="*/ 8804 w 6"/>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2" y="0"/>
                    </a:moveTo>
                    <a:cubicBezTo>
                      <a:pt x="4" y="0"/>
                      <a:pt x="6" y="6"/>
                      <a:pt x="6" y="9"/>
                    </a:cubicBezTo>
                    <a:cubicBezTo>
                      <a:pt x="5" y="12"/>
                      <a:pt x="4" y="12"/>
                      <a:pt x="3" y="11"/>
                    </a:cubicBezTo>
                    <a:cubicBezTo>
                      <a:pt x="0" y="7"/>
                      <a:pt x="1" y="2"/>
                      <a:pt x="2" y="0"/>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05" name="Freeform 249"/>
              <p:cNvSpPr>
                <a:spLocks/>
              </p:cNvSpPr>
              <p:nvPr/>
            </p:nvSpPr>
            <p:spPr bwMode="auto">
              <a:xfrm>
                <a:off x="248" y="4308"/>
                <a:ext cx="49" cy="47"/>
              </a:xfrm>
              <a:custGeom>
                <a:avLst/>
                <a:gdLst>
                  <a:gd name="T0" fmla="*/ 8804 w 3"/>
                  <a:gd name="T1" fmla="*/ 0 h 9"/>
                  <a:gd name="T2" fmla="*/ 8804 w 3"/>
                  <a:gd name="T3" fmla="*/ 1144 h 9"/>
                  <a:gd name="T4" fmla="*/ 0 w 3"/>
                  <a:gd name="T5" fmla="*/ 1144 h 9"/>
                  <a:gd name="T6" fmla="*/ 8804 w 3"/>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9">
                    <a:moveTo>
                      <a:pt x="2" y="0"/>
                    </a:moveTo>
                    <a:cubicBezTo>
                      <a:pt x="3" y="1"/>
                      <a:pt x="3" y="6"/>
                      <a:pt x="2" y="8"/>
                    </a:cubicBezTo>
                    <a:cubicBezTo>
                      <a:pt x="1" y="9"/>
                      <a:pt x="1" y="9"/>
                      <a:pt x="0" y="8"/>
                    </a:cubicBezTo>
                    <a:cubicBezTo>
                      <a:pt x="0" y="4"/>
                      <a:pt x="1" y="1"/>
                      <a:pt x="2" y="0"/>
                    </a:cubicBezTo>
                    <a:close/>
                  </a:path>
                </a:pathLst>
              </a:custGeom>
              <a:solidFill>
                <a:srgbClr val="FFFFFF"/>
              </a:solidFill>
              <a:ln>
                <a:noFill/>
              </a:ln>
            </p:spPr>
            <p:txBody>
              <a:bodyPr/>
              <a:lstStyle/>
              <a:p>
                <a:pPr>
                  <a:defRPr/>
                </a:pPr>
                <a:endParaRPr lang="en-US">
                  <a:latin typeface="+mj-lt"/>
                  <a:cs typeface="Arial" charset="0"/>
                </a:endParaRPr>
              </a:p>
            </p:txBody>
          </p:sp>
          <p:sp>
            <p:nvSpPr>
              <p:cNvPr id="96306" name="Freeform 250"/>
              <p:cNvSpPr>
                <a:spLocks/>
              </p:cNvSpPr>
              <p:nvPr/>
            </p:nvSpPr>
            <p:spPr bwMode="auto">
              <a:xfrm>
                <a:off x="248" y="4308"/>
                <a:ext cx="49" cy="47"/>
              </a:xfrm>
              <a:custGeom>
                <a:avLst/>
                <a:gdLst>
                  <a:gd name="T0" fmla="*/ 8804 w 3"/>
                  <a:gd name="T1" fmla="*/ 0 h 9"/>
                  <a:gd name="T2" fmla="*/ 8804 w 3"/>
                  <a:gd name="T3" fmla="*/ 1144 h 9"/>
                  <a:gd name="T4" fmla="*/ 0 w 3"/>
                  <a:gd name="T5" fmla="*/ 1144 h 9"/>
                  <a:gd name="T6" fmla="*/ 8804 w 3"/>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9">
                    <a:moveTo>
                      <a:pt x="2" y="0"/>
                    </a:moveTo>
                    <a:cubicBezTo>
                      <a:pt x="3" y="1"/>
                      <a:pt x="3" y="6"/>
                      <a:pt x="2" y="8"/>
                    </a:cubicBezTo>
                    <a:cubicBezTo>
                      <a:pt x="1" y="9"/>
                      <a:pt x="1" y="9"/>
                      <a:pt x="0" y="8"/>
                    </a:cubicBezTo>
                    <a:cubicBezTo>
                      <a:pt x="0" y="4"/>
                      <a:pt x="1" y="1"/>
                      <a:pt x="2" y="0"/>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07" name="Freeform 251"/>
              <p:cNvSpPr>
                <a:spLocks/>
              </p:cNvSpPr>
              <p:nvPr/>
            </p:nvSpPr>
            <p:spPr bwMode="auto">
              <a:xfrm>
                <a:off x="117" y="4276"/>
                <a:ext cx="115" cy="32"/>
              </a:xfrm>
              <a:custGeom>
                <a:avLst/>
                <a:gdLst>
                  <a:gd name="T0" fmla="*/ 31034 w 7"/>
                  <a:gd name="T1" fmla="*/ 453 h 6"/>
                  <a:gd name="T2" fmla="*/ 4321 w 7"/>
                  <a:gd name="T3" fmla="*/ 768 h 6"/>
                  <a:gd name="T4" fmla="*/ 4321 w 7"/>
                  <a:gd name="T5" fmla="*/ 453 h 6"/>
                  <a:gd name="T6" fmla="*/ 31034 w 7"/>
                  <a:gd name="T7" fmla="*/ 453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6">
                    <a:moveTo>
                      <a:pt x="7" y="3"/>
                    </a:moveTo>
                    <a:cubicBezTo>
                      <a:pt x="6" y="5"/>
                      <a:pt x="3" y="6"/>
                      <a:pt x="1" y="5"/>
                    </a:cubicBezTo>
                    <a:cubicBezTo>
                      <a:pt x="0" y="4"/>
                      <a:pt x="0" y="3"/>
                      <a:pt x="1" y="3"/>
                    </a:cubicBezTo>
                    <a:cubicBezTo>
                      <a:pt x="3" y="0"/>
                      <a:pt x="6" y="1"/>
                      <a:pt x="7" y="3"/>
                    </a:cubicBezTo>
                    <a:close/>
                  </a:path>
                </a:pathLst>
              </a:custGeom>
              <a:solidFill>
                <a:srgbClr val="FFFFFF"/>
              </a:solidFill>
              <a:ln>
                <a:noFill/>
              </a:ln>
            </p:spPr>
            <p:txBody>
              <a:bodyPr/>
              <a:lstStyle/>
              <a:p>
                <a:pPr>
                  <a:defRPr/>
                </a:pPr>
                <a:endParaRPr lang="en-US">
                  <a:latin typeface="+mj-lt"/>
                  <a:cs typeface="Arial" charset="0"/>
                </a:endParaRPr>
              </a:p>
            </p:txBody>
          </p:sp>
          <p:sp>
            <p:nvSpPr>
              <p:cNvPr id="96308" name="Freeform 252"/>
              <p:cNvSpPr>
                <a:spLocks/>
              </p:cNvSpPr>
              <p:nvPr/>
            </p:nvSpPr>
            <p:spPr bwMode="auto">
              <a:xfrm>
                <a:off x="117" y="4276"/>
                <a:ext cx="115" cy="32"/>
              </a:xfrm>
              <a:custGeom>
                <a:avLst/>
                <a:gdLst>
                  <a:gd name="T0" fmla="*/ 31034 w 7"/>
                  <a:gd name="T1" fmla="*/ 453 h 6"/>
                  <a:gd name="T2" fmla="*/ 4321 w 7"/>
                  <a:gd name="T3" fmla="*/ 768 h 6"/>
                  <a:gd name="T4" fmla="*/ 4321 w 7"/>
                  <a:gd name="T5" fmla="*/ 453 h 6"/>
                  <a:gd name="T6" fmla="*/ 31034 w 7"/>
                  <a:gd name="T7" fmla="*/ 453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6">
                    <a:moveTo>
                      <a:pt x="7" y="3"/>
                    </a:moveTo>
                    <a:cubicBezTo>
                      <a:pt x="6" y="5"/>
                      <a:pt x="3" y="6"/>
                      <a:pt x="1" y="5"/>
                    </a:cubicBezTo>
                    <a:cubicBezTo>
                      <a:pt x="0" y="4"/>
                      <a:pt x="0" y="3"/>
                      <a:pt x="1" y="3"/>
                    </a:cubicBezTo>
                    <a:cubicBezTo>
                      <a:pt x="3" y="0"/>
                      <a:pt x="6" y="1"/>
                      <a:pt x="7" y="3"/>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09" name="Freeform 253"/>
              <p:cNvSpPr>
                <a:spLocks/>
              </p:cNvSpPr>
              <p:nvPr/>
            </p:nvSpPr>
            <p:spPr bwMode="auto">
              <a:xfrm>
                <a:off x="150" y="4276"/>
                <a:ext cx="147" cy="74"/>
              </a:xfrm>
              <a:custGeom>
                <a:avLst/>
                <a:gdLst>
                  <a:gd name="T0" fmla="*/ 39216 w 9"/>
                  <a:gd name="T1" fmla="*/ 0 h 14"/>
                  <a:gd name="T2" fmla="*/ 0 w 9"/>
                  <a:gd name="T3" fmla="*/ 1623 h 14"/>
                  <a:gd name="T4" fmla="*/ 8804 w 9"/>
                  <a:gd name="T5" fmla="*/ 2067 h 14"/>
                  <a:gd name="T6" fmla="*/ 39216 w 9"/>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4">
                    <a:moveTo>
                      <a:pt x="9" y="0"/>
                    </a:moveTo>
                    <a:cubicBezTo>
                      <a:pt x="6" y="0"/>
                      <a:pt x="1" y="7"/>
                      <a:pt x="0" y="11"/>
                    </a:cubicBezTo>
                    <a:cubicBezTo>
                      <a:pt x="0" y="14"/>
                      <a:pt x="1" y="14"/>
                      <a:pt x="2" y="14"/>
                    </a:cubicBezTo>
                    <a:cubicBezTo>
                      <a:pt x="7" y="11"/>
                      <a:pt x="9" y="3"/>
                      <a:pt x="9" y="0"/>
                    </a:cubicBezTo>
                    <a:close/>
                  </a:path>
                </a:pathLst>
              </a:custGeom>
              <a:solidFill>
                <a:srgbClr val="FFFFFF"/>
              </a:solidFill>
              <a:ln>
                <a:noFill/>
              </a:ln>
            </p:spPr>
            <p:txBody>
              <a:bodyPr/>
              <a:lstStyle/>
              <a:p>
                <a:pPr>
                  <a:defRPr/>
                </a:pPr>
                <a:endParaRPr lang="en-US">
                  <a:latin typeface="+mj-lt"/>
                  <a:cs typeface="Arial" charset="0"/>
                </a:endParaRPr>
              </a:p>
            </p:txBody>
          </p:sp>
          <p:sp>
            <p:nvSpPr>
              <p:cNvPr id="96310" name="Freeform 254"/>
              <p:cNvSpPr>
                <a:spLocks/>
              </p:cNvSpPr>
              <p:nvPr/>
            </p:nvSpPr>
            <p:spPr bwMode="auto">
              <a:xfrm>
                <a:off x="150" y="4276"/>
                <a:ext cx="147" cy="74"/>
              </a:xfrm>
              <a:custGeom>
                <a:avLst/>
                <a:gdLst>
                  <a:gd name="T0" fmla="*/ 39216 w 9"/>
                  <a:gd name="T1" fmla="*/ 0 h 14"/>
                  <a:gd name="T2" fmla="*/ 0 w 9"/>
                  <a:gd name="T3" fmla="*/ 1623 h 14"/>
                  <a:gd name="T4" fmla="*/ 8804 w 9"/>
                  <a:gd name="T5" fmla="*/ 2067 h 14"/>
                  <a:gd name="T6" fmla="*/ 39216 w 9"/>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4">
                    <a:moveTo>
                      <a:pt x="9" y="0"/>
                    </a:moveTo>
                    <a:cubicBezTo>
                      <a:pt x="6" y="0"/>
                      <a:pt x="1" y="7"/>
                      <a:pt x="0" y="11"/>
                    </a:cubicBezTo>
                    <a:cubicBezTo>
                      <a:pt x="0" y="14"/>
                      <a:pt x="1" y="14"/>
                      <a:pt x="2" y="14"/>
                    </a:cubicBezTo>
                    <a:cubicBezTo>
                      <a:pt x="7" y="11"/>
                      <a:pt x="9" y="3"/>
                      <a:pt x="9" y="0"/>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11" name="Freeform 255"/>
              <p:cNvSpPr>
                <a:spLocks/>
              </p:cNvSpPr>
              <p:nvPr/>
            </p:nvSpPr>
            <p:spPr bwMode="auto">
              <a:xfrm>
                <a:off x="264" y="4244"/>
                <a:ext cx="114" cy="43"/>
              </a:xfrm>
              <a:custGeom>
                <a:avLst/>
                <a:gdLst>
                  <a:gd name="T0" fmla="*/ 0 w 7"/>
                  <a:gd name="T1" fmla="*/ 634 h 8"/>
                  <a:gd name="T2" fmla="*/ 21481 w 7"/>
                  <a:gd name="T3" fmla="*/ 1242 h 8"/>
                  <a:gd name="T4" fmla="*/ 0 w 7"/>
                  <a:gd name="T5" fmla="*/ 634 h 8"/>
                  <a:gd name="T6" fmla="*/ 0 60000 65536"/>
                  <a:gd name="T7" fmla="*/ 0 60000 65536"/>
                  <a:gd name="T8" fmla="*/ 0 60000 65536"/>
                </a:gdLst>
                <a:ahLst/>
                <a:cxnLst>
                  <a:cxn ang="T6">
                    <a:pos x="T0" y="T1"/>
                  </a:cxn>
                  <a:cxn ang="T7">
                    <a:pos x="T2" y="T3"/>
                  </a:cxn>
                  <a:cxn ang="T8">
                    <a:pos x="T4" y="T5"/>
                  </a:cxn>
                </a:cxnLst>
                <a:rect l="0" t="0" r="r" b="b"/>
                <a:pathLst>
                  <a:path w="7" h="8">
                    <a:moveTo>
                      <a:pt x="0" y="4"/>
                    </a:moveTo>
                    <a:cubicBezTo>
                      <a:pt x="2" y="0"/>
                      <a:pt x="7" y="3"/>
                      <a:pt x="5" y="8"/>
                    </a:cubicBezTo>
                    <a:cubicBezTo>
                      <a:pt x="3" y="7"/>
                      <a:pt x="2" y="5"/>
                      <a:pt x="0" y="4"/>
                    </a:cubicBezTo>
                    <a:close/>
                  </a:path>
                </a:pathLst>
              </a:custGeom>
              <a:solidFill>
                <a:srgbClr val="FFFFFF"/>
              </a:solidFill>
              <a:ln>
                <a:noFill/>
              </a:ln>
            </p:spPr>
            <p:txBody>
              <a:bodyPr/>
              <a:lstStyle/>
              <a:p>
                <a:pPr>
                  <a:defRPr/>
                </a:pPr>
                <a:endParaRPr lang="en-US">
                  <a:latin typeface="+mj-lt"/>
                  <a:cs typeface="Arial" charset="0"/>
                </a:endParaRPr>
              </a:p>
            </p:txBody>
          </p:sp>
          <p:sp>
            <p:nvSpPr>
              <p:cNvPr id="96312" name="Freeform 256"/>
              <p:cNvSpPr>
                <a:spLocks noEditPoints="1"/>
              </p:cNvSpPr>
              <p:nvPr/>
            </p:nvSpPr>
            <p:spPr bwMode="auto">
              <a:xfrm>
                <a:off x="248" y="4250"/>
                <a:ext cx="114" cy="42"/>
              </a:xfrm>
              <a:custGeom>
                <a:avLst/>
                <a:gdLst>
                  <a:gd name="T0" fmla="*/ 4251 w 7"/>
                  <a:gd name="T1" fmla="*/ 305 h 8"/>
                  <a:gd name="T2" fmla="*/ 12996 w 7"/>
                  <a:gd name="T3" fmla="*/ 0 h 8"/>
                  <a:gd name="T4" fmla="*/ 17247 w 7"/>
                  <a:gd name="T5" fmla="*/ 305 h 8"/>
                  <a:gd name="T6" fmla="*/ 8745 w 7"/>
                  <a:gd name="T7" fmla="*/ 441 h 8"/>
                  <a:gd name="T8" fmla="*/ 4251 w 7"/>
                  <a:gd name="T9" fmla="*/ 305 h 8"/>
                  <a:gd name="T10" fmla="*/ 12996 w 7"/>
                  <a:gd name="T11" fmla="*/ 0 h 8"/>
                  <a:gd name="T12" fmla="*/ 21481 w 7"/>
                  <a:gd name="T13" fmla="*/ 0 h 8"/>
                  <a:gd name="T14" fmla="*/ 17247 w 7"/>
                  <a:gd name="T15" fmla="*/ 305 h 8"/>
                  <a:gd name="T16" fmla="*/ 17247 w 7"/>
                  <a:gd name="T17" fmla="*/ 305 h 8"/>
                  <a:gd name="T18" fmla="*/ 12996 w 7"/>
                  <a:gd name="T19" fmla="*/ 0 h 8"/>
                  <a:gd name="T20" fmla="*/ 21481 w 7"/>
                  <a:gd name="T21" fmla="*/ 0 h 8"/>
                  <a:gd name="T22" fmla="*/ 25992 w 7"/>
                  <a:gd name="T23" fmla="*/ 305 h 8"/>
                  <a:gd name="T24" fmla="*/ 21481 w 7"/>
                  <a:gd name="T25" fmla="*/ 305 h 8"/>
                  <a:gd name="T26" fmla="*/ 17247 w 7"/>
                  <a:gd name="T27" fmla="*/ 305 h 8"/>
                  <a:gd name="T28" fmla="*/ 21481 w 7"/>
                  <a:gd name="T29" fmla="*/ 0 h 8"/>
                  <a:gd name="T30" fmla="*/ 21481 w 7"/>
                  <a:gd name="T31" fmla="*/ 305 h 8"/>
                  <a:gd name="T32" fmla="*/ 21481 w 7"/>
                  <a:gd name="T33" fmla="*/ 305 h 8"/>
                  <a:gd name="T34" fmla="*/ 25992 w 7"/>
                  <a:gd name="T35" fmla="*/ 305 h 8"/>
                  <a:gd name="T36" fmla="*/ 21481 w 7"/>
                  <a:gd name="T37" fmla="*/ 305 h 8"/>
                  <a:gd name="T38" fmla="*/ 25992 w 7"/>
                  <a:gd name="T39" fmla="*/ 305 h 8"/>
                  <a:gd name="T40" fmla="*/ 25992 w 7"/>
                  <a:gd name="T41" fmla="*/ 1019 h 8"/>
                  <a:gd name="T42" fmla="*/ 21481 w 7"/>
                  <a:gd name="T43" fmla="*/ 1019 h 8"/>
                  <a:gd name="T44" fmla="*/ 21481 w 7"/>
                  <a:gd name="T45" fmla="*/ 305 h 8"/>
                  <a:gd name="T46" fmla="*/ 25992 w 7"/>
                  <a:gd name="T47" fmla="*/ 305 h 8"/>
                  <a:gd name="T48" fmla="*/ 25992 w 7"/>
                  <a:gd name="T49" fmla="*/ 1019 h 8"/>
                  <a:gd name="T50" fmla="*/ 25992 w 7"/>
                  <a:gd name="T51" fmla="*/ 1160 h 8"/>
                  <a:gd name="T52" fmla="*/ 21481 w 7"/>
                  <a:gd name="T53" fmla="*/ 1160 h 8"/>
                  <a:gd name="T54" fmla="*/ 25992 w 7"/>
                  <a:gd name="T55" fmla="*/ 1019 h 8"/>
                  <a:gd name="T56" fmla="*/ 21481 w 7"/>
                  <a:gd name="T57" fmla="*/ 1160 h 8"/>
                  <a:gd name="T58" fmla="*/ 12996 w 7"/>
                  <a:gd name="T59" fmla="*/ 882 h 8"/>
                  <a:gd name="T60" fmla="*/ 17247 w 7"/>
                  <a:gd name="T61" fmla="*/ 578 h 8"/>
                  <a:gd name="T62" fmla="*/ 25992 w 7"/>
                  <a:gd name="T63" fmla="*/ 1019 h 8"/>
                  <a:gd name="T64" fmla="*/ 21481 w 7"/>
                  <a:gd name="T65" fmla="*/ 1160 h 8"/>
                  <a:gd name="T66" fmla="*/ 12996 w 7"/>
                  <a:gd name="T67" fmla="*/ 882 h 8"/>
                  <a:gd name="T68" fmla="*/ 4251 w 7"/>
                  <a:gd name="T69" fmla="*/ 441 h 8"/>
                  <a:gd name="T70" fmla="*/ 4251 w 7"/>
                  <a:gd name="T71" fmla="*/ 305 h 8"/>
                  <a:gd name="T72" fmla="*/ 17247 w 7"/>
                  <a:gd name="T73" fmla="*/ 578 h 8"/>
                  <a:gd name="T74" fmla="*/ 12996 w 7"/>
                  <a:gd name="T75" fmla="*/ 882 h 8"/>
                  <a:gd name="T76" fmla="*/ 4251 w 7"/>
                  <a:gd name="T77" fmla="*/ 441 h 8"/>
                  <a:gd name="T78" fmla="*/ 0 w 7"/>
                  <a:gd name="T79" fmla="*/ 441 h 8"/>
                  <a:gd name="T80" fmla="*/ 4251 w 7"/>
                  <a:gd name="T81" fmla="*/ 305 h 8"/>
                  <a:gd name="T82" fmla="*/ 4251 w 7"/>
                  <a:gd name="T83" fmla="*/ 441 h 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 h="8">
                    <a:moveTo>
                      <a:pt x="1" y="2"/>
                    </a:moveTo>
                    <a:cubicBezTo>
                      <a:pt x="1" y="1"/>
                      <a:pt x="2" y="0"/>
                      <a:pt x="3" y="0"/>
                    </a:cubicBezTo>
                    <a:lnTo>
                      <a:pt x="4" y="2"/>
                    </a:lnTo>
                    <a:cubicBezTo>
                      <a:pt x="3" y="2"/>
                      <a:pt x="2" y="2"/>
                      <a:pt x="2" y="3"/>
                    </a:cubicBezTo>
                    <a:lnTo>
                      <a:pt x="1" y="2"/>
                    </a:lnTo>
                    <a:close/>
                    <a:moveTo>
                      <a:pt x="3" y="0"/>
                    </a:moveTo>
                    <a:cubicBezTo>
                      <a:pt x="4" y="0"/>
                      <a:pt x="4" y="0"/>
                      <a:pt x="5" y="0"/>
                    </a:cubicBezTo>
                    <a:lnTo>
                      <a:pt x="4" y="2"/>
                    </a:lnTo>
                    <a:cubicBezTo>
                      <a:pt x="4" y="2"/>
                      <a:pt x="4" y="1"/>
                      <a:pt x="4" y="2"/>
                    </a:cubicBezTo>
                    <a:lnTo>
                      <a:pt x="3" y="0"/>
                    </a:lnTo>
                    <a:close/>
                    <a:moveTo>
                      <a:pt x="5" y="0"/>
                    </a:moveTo>
                    <a:cubicBezTo>
                      <a:pt x="5" y="1"/>
                      <a:pt x="6" y="1"/>
                      <a:pt x="6" y="2"/>
                    </a:cubicBezTo>
                    <a:lnTo>
                      <a:pt x="5" y="2"/>
                    </a:lnTo>
                    <a:cubicBezTo>
                      <a:pt x="5" y="2"/>
                      <a:pt x="5" y="2"/>
                      <a:pt x="4" y="2"/>
                    </a:cubicBezTo>
                    <a:lnTo>
                      <a:pt x="5" y="0"/>
                    </a:lnTo>
                    <a:close/>
                    <a:moveTo>
                      <a:pt x="5" y="2"/>
                    </a:moveTo>
                    <a:lnTo>
                      <a:pt x="5" y="2"/>
                    </a:lnTo>
                    <a:lnTo>
                      <a:pt x="6" y="2"/>
                    </a:lnTo>
                    <a:lnTo>
                      <a:pt x="5" y="2"/>
                    </a:lnTo>
                    <a:close/>
                    <a:moveTo>
                      <a:pt x="6" y="2"/>
                    </a:moveTo>
                    <a:cubicBezTo>
                      <a:pt x="7" y="3"/>
                      <a:pt x="7" y="5"/>
                      <a:pt x="6" y="7"/>
                    </a:cubicBezTo>
                    <a:lnTo>
                      <a:pt x="5" y="7"/>
                    </a:lnTo>
                    <a:cubicBezTo>
                      <a:pt x="6" y="5"/>
                      <a:pt x="6" y="3"/>
                      <a:pt x="5" y="2"/>
                    </a:cubicBezTo>
                    <a:lnTo>
                      <a:pt x="6" y="2"/>
                    </a:lnTo>
                    <a:close/>
                    <a:moveTo>
                      <a:pt x="6" y="7"/>
                    </a:moveTo>
                    <a:lnTo>
                      <a:pt x="6" y="8"/>
                    </a:lnTo>
                    <a:lnTo>
                      <a:pt x="5" y="8"/>
                    </a:lnTo>
                    <a:lnTo>
                      <a:pt x="6" y="7"/>
                    </a:lnTo>
                    <a:close/>
                    <a:moveTo>
                      <a:pt x="5" y="8"/>
                    </a:moveTo>
                    <a:cubicBezTo>
                      <a:pt x="4" y="7"/>
                      <a:pt x="4" y="6"/>
                      <a:pt x="3" y="6"/>
                    </a:cubicBezTo>
                    <a:lnTo>
                      <a:pt x="4" y="4"/>
                    </a:lnTo>
                    <a:cubicBezTo>
                      <a:pt x="4" y="5"/>
                      <a:pt x="5" y="6"/>
                      <a:pt x="6" y="7"/>
                    </a:cubicBezTo>
                    <a:lnTo>
                      <a:pt x="5" y="8"/>
                    </a:lnTo>
                    <a:close/>
                    <a:moveTo>
                      <a:pt x="3" y="6"/>
                    </a:moveTo>
                    <a:cubicBezTo>
                      <a:pt x="2" y="5"/>
                      <a:pt x="2" y="4"/>
                      <a:pt x="1" y="3"/>
                    </a:cubicBezTo>
                    <a:lnTo>
                      <a:pt x="1" y="2"/>
                    </a:lnTo>
                    <a:cubicBezTo>
                      <a:pt x="2" y="3"/>
                      <a:pt x="3" y="4"/>
                      <a:pt x="4" y="4"/>
                    </a:cubicBezTo>
                    <a:lnTo>
                      <a:pt x="3" y="6"/>
                    </a:lnTo>
                    <a:close/>
                    <a:moveTo>
                      <a:pt x="1" y="3"/>
                    </a:moveTo>
                    <a:lnTo>
                      <a:pt x="0" y="3"/>
                    </a:lnTo>
                    <a:lnTo>
                      <a:pt x="1" y="2"/>
                    </a:lnTo>
                    <a:lnTo>
                      <a:pt x="1" y="3"/>
                    </a:lnTo>
                    <a:close/>
                  </a:path>
                </a:pathLst>
              </a:custGeom>
              <a:solidFill>
                <a:srgbClr val="340E70"/>
              </a:solidFill>
              <a:ln>
                <a:noFill/>
              </a:ln>
            </p:spPr>
            <p:txBody>
              <a:bodyPr/>
              <a:lstStyle/>
              <a:p>
                <a:pPr>
                  <a:defRPr/>
                </a:pPr>
                <a:endParaRPr lang="en-US">
                  <a:latin typeface="+mj-lt"/>
                  <a:cs typeface="Arial" charset="0"/>
                </a:endParaRPr>
              </a:p>
            </p:txBody>
          </p:sp>
          <p:sp>
            <p:nvSpPr>
              <p:cNvPr id="96313" name="Freeform 257"/>
              <p:cNvSpPr>
                <a:spLocks/>
              </p:cNvSpPr>
              <p:nvPr/>
            </p:nvSpPr>
            <p:spPr bwMode="auto">
              <a:xfrm>
                <a:off x="264" y="4155"/>
                <a:ext cx="98" cy="63"/>
              </a:xfrm>
              <a:custGeom>
                <a:avLst/>
                <a:gdLst>
                  <a:gd name="T0" fmla="*/ 21870 w 6"/>
                  <a:gd name="T1" fmla="*/ 1738 h 12"/>
                  <a:gd name="T2" fmla="*/ 0 w 6"/>
                  <a:gd name="T3" fmla="*/ 441 h 12"/>
                  <a:gd name="T4" fmla="*/ 13067 w 6"/>
                  <a:gd name="T5" fmla="*/ 137 h 12"/>
                  <a:gd name="T6" fmla="*/ 21870 w 6"/>
                  <a:gd name="T7" fmla="*/ 1738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5" y="12"/>
                    </a:moveTo>
                    <a:cubicBezTo>
                      <a:pt x="2" y="12"/>
                      <a:pt x="0" y="6"/>
                      <a:pt x="0" y="3"/>
                    </a:cubicBezTo>
                    <a:cubicBezTo>
                      <a:pt x="1" y="0"/>
                      <a:pt x="2" y="0"/>
                      <a:pt x="3" y="1"/>
                    </a:cubicBezTo>
                    <a:cubicBezTo>
                      <a:pt x="6" y="5"/>
                      <a:pt x="6" y="10"/>
                      <a:pt x="5" y="12"/>
                    </a:cubicBezTo>
                    <a:close/>
                  </a:path>
                </a:pathLst>
              </a:custGeom>
              <a:solidFill>
                <a:srgbClr val="FFFFFF"/>
              </a:solidFill>
              <a:ln>
                <a:noFill/>
              </a:ln>
            </p:spPr>
            <p:txBody>
              <a:bodyPr/>
              <a:lstStyle/>
              <a:p>
                <a:pPr>
                  <a:defRPr/>
                </a:pPr>
                <a:endParaRPr lang="en-US">
                  <a:latin typeface="+mj-lt"/>
                  <a:cs typeface="Arial" charset="0"/>
                </a:endParaRPr>
              </a:p>
            </p:txBody>
          </p:sp>
          <p:sp>
            <p:nvSpPr>
              <p:cNvPr id="96314" name="Freeform 258"/>
              <p:cNvSpPr>
                <a:spLocks/>
              </p:cNvSpPr>
              <p:nvPr/>
            </p:nvSpPr>
            <p:spPr bwMode="auto">
              <a:xfrm>
                <a:off x="264" y="4155"/>
                <a:ext cx="98" cy="63"/>
              </a:xfrm>
              <a:custGeom>
                <a:avLst/>
                <a:gdLst>
                  <a:gd name="T0" fmla="*/ 21870 w 6"/>
                  <a:gd name="T1" fmla="*/ 1738 h 12"/>
                  <a:gd name="T2" fmla="*/ 0 w 6"/>
                  <a:gd name="T3" fmla="*/ 441 h 12"/>
                  <a:gd name="T4" fmla="*/ 13067 w 6"/>
                  <a:gd name="T5" fmla="*/ 137 h 12"/>
                  <a:gd name="T6" fmla="*/ 21870 w 6"/>
                  <a:gd name="T7" fmla="*/ 1738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5" y="12"/>
                    </a:moveTo>
                    <a:cubicBezTo>
                      <a:pt x="2" y="12"/>
                      <a:pt x="0" y="6"/>
                      <a:pt x="0" y="3"/>
                    </a:cubicBezTo>
                    <a:cubicBezTo>
                      <a:pt x="1" y="0"/>
                      <a:pt x="2" y="0"/>
                      <a:pt x="3" y="1"/>
                    </a:cubicBezTo>
                    <a:cubicBezTo>
                      <a:pt x="6" y="5"/>
                      <a:pt x="6" y="10"/>
                      <a:pt x="5" y="12"/>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15" name="Freeform 259"/>
              <p:cNvSpPr>
                <a:spLocks/>
              </p:cNvSpPr>
              <p:nvPr/>
            </p:nvSpPr>
            <p:spPr bwMode="auto">
              <a:xfrm>
                <a:off x="411" y="4229"/>
                <a:ext cx="163" cy="38"/>
              </a:xfrm>
              <a:custGeom>
                <a:avLst/>
                <a:gdLst>
                  <a:gd name="T0" fmla="*/ 0 w 10"/>
                  <a:gd name="T1" fmla="*/ 441 h 8"/>
                  <a:gd name="T2" fmla="*/ 34540 w 10"/>
                  <a:gd name="T3" fmla="*/ 882 h 8"/>
                  <a:gd name="T4" fmla="*/ 39055 w 10"/>
                  <a:gd name="T5" fmla="*/ 305 h 8"/>
                  <a:gd name="T6" fmla="*/ 0 w 10"/>
                  <a:gd name="T7" fmla="*/ 44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8">
                    <a:moveTo>
                      <a:pt x="0" y="3"/>
                    </a:moveTo>
                    <a:cubicBezTo>
                      <a:pt x="1" y="6"/>
                      <a:pt x="6" y="8"/>
                      <a:pt x="8" y="6"/>
                    </a:cubicBezTo>
                    <a:cubicBezTo>
                      <a:pt x="10" y="5"/>
                      <a:pt x="10" y="3"/>
                      <a:pt x="9" y="2"/>
                    </a:cubicBezTo>
                    <a:cubicBezTo>
                      <a:pt x="5" y="0"/>
                      <a:pt x="2" y="1"/>
                      <a:pt x="0" y="3"/>
                    </a:cubicBezTo>
                    <a:close/>
                  </a:path>
                </a:pathLst>
              </a:custGeom>
              <a:solidFill>
                <a:srgbClr val="FFFFFF"/>
              </a:solidFill>
              <a:ln>
                <a:noFill/>
              </a:ln>
            </p:spPr>
            <p:txBody>
              <a:bodyPr/>
              <a:lstStyle/>
              <a:p>
                <a:pPr>
                  <a:defRPr/>
                </a:pPr>
                <a:endParaRPr lang="en-US">
                  <a:latin typeface="+mj-lt"/>
                  <a:cs typeface="Arial" charset="0"/>
                </a:endParaRPr>
              </a:p>
            </p:txBody>
          </p:sp>
          <p:sp>
            <p:nvSpPr>
              <p:cNvPr id="96316" name="Freeform 260"/>
              <p:cNvSpPr>
                <a:spLocks/>
              </p:cNvSpPr>
              <p:nvPr/>
            </p:nvSpPr>
            <p:spPr bwMode="auto">
              <a:xfrm>
                <a:off x="411" y="4229"/>
                <a:ext cx="163" cy="38"/>
              </a:xfrm>
              <a:custGeom>
                <a:avLst/>
                <a:gdLst>
                  <a:gd name="T0" fmla="*/ 0 w 10"/>
                  <a:gd name="T1" fmla="*/ 441 h 8"/>
                  <a:gd name="T2" fmla="*/ 34540 w 10"/>
                  <a:gd name="T3" fmla="*/ 882 h 8"/>
                  <a:gd name="T4" fmla="*/ 39055 w 10"/>
                  <a:gd name="T5" fmla="*/ 305 h 8"/>
                  <a:gd name="T6" fmla="*/ 0 w 10"/>
                  <a:gd name="T7" fmla="*/ 44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8">
                    <a:moveTo>
                      <a:pt x="0" y="3"/>
                    </a:moveTo>
                    <a:cubicBezTo>
                      <a:pt x="1" y="6"/>
                      <a:pt x="6" y="8"/>
                      <a:pt x="8" y="6"/>
                    </a:cubicBezTo>
                    <a:cubicBezTo>
                      <a:pt x="10" y="5"/>
                      <a:pt x="10" y="3"/>
                      <a:pt x="9" y="2"/>
                    </a:cubicBezTo>
                    <a:cubicBezTo>
                      <a:pt x="5" y="0"/>
                      <a:pt x="2" y="1"/>
                      <a:pt x="0" y="3"/>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17" name="Freeform 261"/>
              <p:cNvSpPr>
                <a:spLocks/>
              </p:cNvSpPr>
              <p:nvPr/>
            </p:nvSpPr>
            <p:spPr bwMode="auto">
              <a:xfrm>
                <a:off x="444" y="4192"/>
                <a:ext cx="98" cy="31"/>
              </a:xfrm>
              <a:custGeom>
                <a:avLst/>
                <a:gdLst>
                  <a:gd name="T0" fmla="*/ 0 w 6"/>
                  <a:gd name="T1" fmla="*/ 692 h 6"/>
                  <a:gd name="T2" fmla="*/ 26150 w 6"/>
                  <a:gd name="T3" fmla="*/ 429 h 6"/>
                  <a:gd name="T4" fmla="*/ 21870 w 6"/>
                  <a:gd name="T5" fmla="*/ 134 h 6"/>
                  <a:gd name="T6" fmla="*/ 0 w 6"/>
                  <a:gd name="T7" fmla="*/ 69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0" y="5"/>
                    </a:moveTo>
                    <a:cubicBezTo>
                      <a:pt x="1" y="6"/>
                      <a:pt x="5" y="5"/>
                      <a:pt x="6" y="3"/>
                    </a:cubicBezTo>
                    <a:cubicBezTo>
                      <a:pt x="6" y="2"/>
                      <a:pt x="6" y="1"/>
                      <a:pt x="5" y="1"/>
                    </a:cubicBezTo>
                    <a:cubicBezTo>
                      <a:pt x="2" y="0"/>
                      <a:pt x="0" y="3"/>
                      <a:pt x="0" y="5"/>
                    </a:cubicBezTo>
                    <a:close/>
                  </a:path>
                </a:pathLst>
              </a:custGeom>
              <a:solidFill>
                <a:srgbClr val="FFFFFF"/>
              </a:solidFill>
              <a:ln>
                <a:noFill/>
              </a:ln>
            </p:spPr>
            <p:txBody>
              <a:bodyPr/>
              <a:lstStyle/>
              <a:p>
                <a:pPr>
                  <a:defRPr/>
                </a:pPr>
                <a:endParaRPr lang="en-US">
                  <a:latin typeface="+mj-lt"/>
                  <a:cs typeface="Arial" charset="0"/>
                </a:endParaRPr>
              </a:p>
            </p:txBody>
          </p:sp>
          <p:sp>
            <p:nvSpPr>
              <p:cNvPr id="96318" name="Freeform 262"/>
              <p:cNvSpPr>
                <a:spLocks/>
              </p:cNvSpPr>
              <p:nvPr/>
            </p:nvSpPr>
            <p:spPr bwMode="auto">
              <a:xfrm>
                <a:off x="444" y="4192"/>
                <a:ext cx="98" cy="31"/>
              </a:xfrm>
              <a:custGeom>
                <a:avLst/>
                <a:gdLst>
                  <a:gd name="T0" fmla="*/ 0 w 6"/>
                  <a:gd name="T1" fmla="*/ 692 h 6"/>
                  <a:gd name="T2" fmla="*/ 26150 w 6"/>
                  <a:gd name="T3" fmla="*/ 429 h 6"/>
                  <a:gd name="T4" fmla="*/ 21870 w 6"/>
                  <a:gd name="T5" fmla="*/ 134 h 6"/>
                  <a:gd name="T6" fmla="*/ 0 w 6"/>
                  <a:gd name="T7" fmla="*/ 69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0" y="5"/>
                    </a:moveTo>
                    <a:cubicBezTo>
                      <a:pt x="1" y="6"/>
                      <a:pt x="5" y="5"/>
                      <a:pt x="6" y="3"/>
                    </a:cubicBezTo>
                    <a:cubicBezTo>
                      <a:pt x="6" y="2"/>
                      <a:pt x="6" y="1"/>
                      <a:pt x="5" y="1"/>
                    </a:cubicBezTo>
                    <a:cubicBezTo>
                      <a:pt x="2" y="0"/>
                      <a:pt x="0" y="3"/>
                      <a:pt x="0" y="5"/>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19" name="Freeform 263"/>
              <p:cNvSpPr>
                <a:spLocks/>
              </p:cNvSpPr>
              <p:nvPr/>
            </p:nvSpPr>
            <p:spPr bwMode="auto">
              <a:xfrm>
                <a:off x="346" y="4149"/>
                <a:ext cx="65" cy="52"/>
              </a:xfrm>
              <a:custGeom>
                <a:avLst/>
                <a:gdLst>
                  <a:gd name="T0" fmla="*/ 12935 w 4"/>
                  <a:gd name="T1" fmla="*/ 1365 h 9"/>
                  <a:gd name="T2" fmla="*/ 12935 w 4"/>
                  <a:gd name="T3" fmla="*/ 144 h 9"/>
                  <a:gd name="T4" fmla="*/ 4225 w 4"/>
                  <a:gd name="T5" fmla="*/ 144 h 9"/>
                  <a:gd name="T6" fmla="*/ 12935 w 4"/>
                  <a:gd name="T7" fmla="*/ 1365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9">
                    <a:moveTo>
                      <a:pt x="3" y="9"/>
                    </a:moveTo>
                    <a:cubicBezTo>
                      <a:pt x="4" y="8"/>
                      <a:pt x="4" y="3"/>
                      <a:pt x="3" y="1"/>
                    </a:cubicBezTo>
                    <a:cubicBezTo>
                      <a:pt x="2" y="0"/>
                      <a:pt x="2" y="0"/>
                      <a:pt x="1" y="1"/>
                    </a:cubicBezTo>
                    <a:cubicBezTo>
                      <a:pt x="0" y="5"/>
                      <a:pt x="2" y="8"/>
                      <a:pt x="3" y="9"/>
                    </a:cubicBezTo>
                    <a:close/>
                  </a:path>
                </a:pathLst>
              </a:custGeom>
              <a:solidFill>
                <a:srgbClr val="FFFFFF"/>
              </a:solidFill>
              <a:ln>
                <a:noFill/>
              </a:ln>
            </p:spPr>
            <p:txBody>
              <a:bodyPr/>
              <a:lstStyle/>
              <a:p>
                <a:pPr>
                  <a:defRPr/>
                </a:pPr>
                <a:endParaRPr lang="en-US">
                  <a:latin typeface="+mj-lt"/>
                  <a:cs typeface="Arial" charset="0"/>
                </a:endParaRPr>
              </a:p>
            </p:txBody>
          </p:sp>
          <p:sp>
            <p:nvSpPr>
              <p:cNvPr id="96320" name="Freeform 264"/>
              <p:cNvSpPr>
                <a:spLocks/>
              </p:cNvSpPr>
              <p:nvPr/>
            </p:nvSpPr>
            <p:spPr bwMode="auto">
              <a:xfrm>
                <a:off x="346" y="4149"/>
                <a:ext cx="65" cy="52"/>
              </a:xfrm>
              <a:custGeom>
                <a:avLst/>
                <a:gdLst>
                  <a:gd name="T0" fmla="*/ 12935 w 4"/>
                  <a:gd name="T1" fmla="*/ 1365 h 9"/>
                  <a:gd name="T2" fmla="*/ 12935 w 4"/>
                  <a:gd name="T3" fmla="*/ 144 h 9"/>
                  <a:gd name="T4" fmla="*/ 4225 w 4"/>
                  <a:gd name="T5" fmla="*/ 144 h 9"/>
                  <a:gd name="T6" fmla="*/ 12935 w 4"/>
                  <a:gd name="T7" fmla="*/ 1365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9">
                    <a:moveTo>
                      <a:pt x="3" y="9"/>
                    </a:moveTo>
                    <a:cubicBezTo>
                      <a:pt x="4" y="8"/>
                      <a:pt x="4" y="3"/>
                      <a:pt x="3" y="1"/>
                    </a:cubicBezTo>
                    <a:cubicBezTo>
                      <a:pt x="2" y="0"/>
                      <a:pt x="2" y="0"/>
                      <a:pt x="1" y="1"/>
                    </a:cubicBezTo>
                    <a:cubicBezTo>
                      <a:pt x="0" y="5"/>
                      <a:pt x="2" y="8"/>
                      <a:pt x="3" y="9"/>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21" name="Freeform 265"/>
              <p:cNvSpPr>
                <a:spLocks/>
              </p:cNvSpPr>
              <p:nvPr/>
            </p:nvSpPr>
            <p:spPr bwMode="auto">
              <a:xfrm>
                <a:off x="362" y="4149"/>
                <a:ext cx="147" cy="82"/>
              </a:xfrm>
              <a:custGeom>
                <a:avLst/>
                <a:gdLst>
                  <a:gd name="T0" fmla="*/ 4263 w 9"/>
                  <a:gd name="T1" fmla="*/ 2277 h 15"/>
                  <a:gd name="T2" fmla="*/ 26150 w 9"/>
                  <a:gd name="T3" fmla="*/ 144 h 15"/>
                  <a:gd name="T4" fmla="*/ 39216 w 9"/>
                  <a:gd name="T5" fmla="*/ 453 h 15"/>
                  <a:gd name="T6" fmla="*/ 4263 w 9"/>
                  <a:gd name="T7" fmla="*/ 2277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5">
                    <a:moveTo>
                      <a:pt x="1" y="15"/>
                    </a:moveTo>
                    <a:cubicBezTo>
                      <a:pt x="0" y="12"/>
                      <a:pt x="3" y="3"/>
                      <a:pt x="6" y="1"/>
                    </a:cubicBezTo>
                    <a:cubicBezTo>
                      <a:pt x="8" y="0"/>
                      <a:pt x="9" y="1"/>
                      <a:pt x="9" y="3"/>
                    </a:cubicBezTo>
                    <a:cubicBezTo>
                      <a:pt x="8" y="10"/>
                      <a:pt x="3" y="15"/>
                      <a:pt x="1" y="15"/>
                    </a:cubicBezTo>
                    <a:close/>
                  </a:path>
                </a:pathLst>
              </a:custGeom>
              <a:solidFill>
                <a:srgbClr val="FFFFFF"/>
              </a:solidFill>
              <a:ln>
                <a:noFill/>
              </a:ln>
            </p:spPr>
            <p:txBody>
              <a:bodyPr/>
              <a:lstStyle/>
              <a:p>
                <a:pPr>
                  <a:defRPr/>
                </a:pPr>
                <a:endParaRPr lang="en-US">
                  <a:latin typeface="+mj-lt"/>
                  <a:cs typeface="Arial" charset="0"/>
                </a:endParaRPr>
              </a:p>
            </p:txBody>
          </p:sp>
          <p:sp>
            <p:nvSpPr>
              <p:cNvPr id="96322" name="Freeform 266"/>
              <p:cNvSpPr>
                <a:spLocks/>
              </p:cNvSpPr>
              <p:nvPr/>
            </p:nvSpPr>
            <p:spPr bwMode="auto">
              <a:xfrm>
                <a:off x="362" y="4149"/>
                <a:ext cx="147" cy="82"/>
              </a:xfrm>
              <a:custGeom>
                <a:avLst/>
                <a:gdLst>
                  <a:gd name="T0" fmla="*/ 4263 w 9"/>
                  <a:gd name="T1" fmla="*/ 2277 h 15"/>
                  <a:gd name="T2" fmla="*/ 26150 w 9"/>
                  <a:gd name="T3" fmla="*/ 144 h 15"/>
                  <a:gd name="T4" fmla="*/ 39216 w 9"/>
                  <a:gd name="T5" fmla="*/ 453 h 15"/>
                  <a:gd name="T6" fmla="*/ 4263 w 9"/>
                  <a:gd name="T7" fmla="*/ 2277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5">
                    <a:moveTo>
                      <a:pt x="1" y="15"/>
                    </a:moveTo>
                    <a:cubicBezTo>
                      <a:pt x="0" y="12"/>
                      <a:pt x="3" y="3"/>
                      <a:pt x="6" y="1"/>
                    </a:cubicBezTo>
                    <a:cubicBezTo>
                      <a:pt x="8" y="0"/>
                      <a:pt x="9" y="1"/>
                      <a:pt x="9" y="3"/>
                    </a:cubicBezTo>
                    <a:cubicBezTo>
                      <a:pt x="8" y="10"/>
                      <a:pt x="3" y="15"/>
                      <a:pt x="1" y="15"/>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23" name="Freeform 267"/>
              <p:cNvSpPr>
                <a:spLocks/>
              </p:cNvSpPr>
              <p:nvPr/>
            </p:nvSpPr>
            <p:spPr bwMode="auto">
              <a:xfrm>
                <a:off x="297" y="4218"/>
                <a:ext cx="114" cy="52"/>
              </a:xfrm>
              <a:custGeom>
                <a:avLst/>
                <a:gdLst>
                  <a:gd name="T0" fmla="*/ 12996 w 7"/>
                  <a:gd name="T1" fmla="*/ 0 h 10"/>
                  <a:gd name="T2" fmla="*/ 30243 w 7"/>
                  <a:gd name="T3" fmla="*/ 758 h 10"/>
                  <a:gd name="T4" fmla="*/ 12996 w 7"/>
                  <a:gd name="T5" fmla="*/ 0 h 10"/>
                  <a:gd name="T6" fmla="*/ 0 60000 65536"/>
                  <a:gd name="T7" fmla="*/ 0 60000 65536"/>
                  <a:gd name="T8" fmla="*/ 0 60000 65536"/>
                </a:gdLst>
                <a:ahLst/>
                <a:cxnLst>
                  <a:cxn ang="T6">
                    <a:pos x="T0" y="T1"/>
                  </a:cxn>
                  <a:cxn ang="T7">
                    <a:pos x="T2" y="T3"/>
                  </a:cxn>
                  <a:cxn ang="T8">
                    <a:pos x="T4" y="T5"/>
                  </a:cxn>
                </a:cxnLst>
                <a:rect l="0" t="0" r="r" b="b"/>
                <a:pathLst>
                  <a:path w="7" h="10">
                    <a:moveTo>
                      <a:pt x="3" y="0"/>
                    </a:moveTo>
                    <a:cubicBezTo>
                      <a:pt x="0" y="5"/>
                      <a:pt x="4" y="10"/>
                      <a:pt x="7" y="5"/>
                    </a:cubicBezTo>
                    <a:cubicBezTo>
                      <a:pt x="6" y="4"/>
                      <a:pt x="4" y="2"/>
                      <a:pt x="3" y="0"/>
                    </a:cubicBezTo>
                    <a:close/>
                  </a:path>
                </a:pathLst>
              </a:custGeom>
              <a:solidFill>
                <a:srgbClr val="FFFFFF"/>
              </a:solidFill>
              <a:ln>
                <a:noFill/>
              </a:ln>
            </p:spPr>
            <p:txBody>
              <a:bodyPr/>
              <a:lstStyle/>
              <a:p>
                <a:pPr>
                  <a:defRPr/>
                </a:pPr>
                <a:endParaRPr lang="en-US">
                  <a:latin typeface="+mj-lt"/>
                  <a:cs typeface="Arial" charset="0"/>
                </a:endParaRPr>
              </a:p>
            </p:txBody>
          </p:sp>
          <p:sp>
            <p:nvSpPr>
              <p:cNvPr id="96324" name="Freeform 268"/>
              <p:cNvSpPr>
                <a:spLocks/>
              </p:cNvSpPr>
              <p:nvPr/>
            </p:nvSpPr>
            <p:spPr bwMode="auto">
              <a:xfrm>
                <a:off x="297" y="4218"/>
                <a:ext cx="114" cy="52"/>
              </a:xfrm>
              <a:custGeom>
                <a:avLst/>
                <a:gdLst>
                  <a:gd name="T0" fmla="*/ 12996 w 7"/>
                  <a:gd name="T1" fmla="*/ 0 h 10"/>
                  <a:gd name="T2" fmla="*/ 30243 w 7"/>
                  <a:gd name="T3" fmla="*/ 758 h 10"/>
                  <a:gd name="T4" fmla="*/ 12996 w 7"/>
                  <a:gd name="T5" fmla="*/ 0 h 10"/>
                  <a:gd name="T6" fmla="*/ 0 60000 65536"/>
                  <a:gd name="T7" fmla="*/ 0 60000 65536"/>
                  <a:gd name="T8" fmla="*/ 0 60000 65536"/>
                </a:gdLst>
                <a:ahLst/>
                <a:cxnLst>
                  <a:cxn ang="T6">
                    <a:pos x="T0" y="T1"/>
                  </a:cxn>
                  <a:cxn ang="T7">
                    <a:pos x="T2" y="T3"/>
                  </a:cxn>
                  <a:cxn ang="T8">
                    <a:pos x="T4" y="T5"/>
                  </a:cxn>
                </a:cxnLst>
                <a:rect l="0" t="0" r="r" b="b"/>
                <a:pathLst>
                  <a:path w="7" h="10">
                    <a:moveTo>
                      <a:pt x="3" y="0"/>
                    </a:moveTo>
                    <a:cubicBezTo>
                      <a:pt x="0" y="5"/>
                      <a:pt x="4" y="10"/>
                      <a:pt x="7" y="5"/>
                    </a:cubicBezTo>
                    <a:cubicBezTo>
                      <a:pt x="6" y="4"/>
                      <a:pt x="4" y="2"/>
                      <a:pt x="3" y="0"/>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25" name="Freeform 269"/>
              <p:cNvSpPr>
                <a:spLocks/>
              </p:cNvSpPr>
              <p:nvPr/>
            </p:nvSpPr>
            <p:spPr bwMode="auto">
              <a:xfrm>
                <a:off x="5372" y="564"/>
                <a:ext cx="294" cy="327"/>
              </a:xfrm>
              <a:custGeom>
                <a:avLst/>
                <a:gdLst>
                  <a:gd name="T0" fmla="*/ 52283 w 18"/>
                  <a:gd name="T1" fmla="*/ 7927 h 62"/>
                  <a:gd name="T2" fmla="*/ 61087 w 18"/>
                  <a:gd name="T3" fmla="*/ 8070 h 62"/>
                  <a:gd name="T4" fmla="*/ 43479 w 18"/>
                  <a:gd name="T5" fmla="*/ 7036 h 62"/>
                  <a:gd name="T6" fmla="*/ 56562 w 18"/>
                  <a:gd name="T7" fmla="*/ 5148 h 62"/>
                  <a:gd name="T8" fmla="*/ 48020 w 18"/>
                  <a:gd name="T9" fmla="*/ 3228 h 62"/>
                  <a:gd name="T10" fmla="*/ 74170 w 18"/>
                  <a:gd name="T11" fmla="*/ 2505 h 62"/>
                  <a:gd name="T12" fmla="*/ 56562 w 18"/>
                  <a:gd name="T13" fmla="*/ 1308 h 62"/>
                  <a:gd name="T14" fmla="*/ 39216 w 18"/>
                  <a:gd name="T15" fmla="*/ 2336 h 62"/>
                  <a:gd name="T16" fmla="*/ 56562 w 18"/>
                  <a:gd name="T17" fmla="*/ 1751 h 62"/>
                  <a:gd name="T18" fmla="*/ 39216 w 18"/>
                  <a:gd name="T19" fmla="*/ 2642 h 62"/>
                  <a:gd name="T20" fmla="*/ 13067 w 18"/>
                  <a:gd name="T21" fmla="*/ 0 h 62"/>
                  <a:gd name="T22" fmla="*/ 4263 w 18"/>
                  <a:gd name="T23" fmla="*/ 443 h 62"/>
                  <a:gd name="T24" fmla="*/ 34953 w 18"/>
                  <a:gd name="T25" fmla="*/ 2922 h 62"/>
                  <a:gd name="T26" fmla="*/ 48020 w 18"/>
                  <a:gd name="T27" fmla="*/ 4562 h 62"/>
                  <a:gd name="T28" fmla="*/ 30413 w 18"/>
                  <a:gd name="T29" fmla="*/ 5564 h 62"/>
                  <a:gd name="T30" fmla="*/ 21870 w 18"/>
                  <a:gd name="T31" fmla="*/ 5285 h 62"/>
                  <a:gd name="T32" fmla="*/ 26150 w 18"/>
                  <a:gd name="T33" fmla="*/ 5870 h 62"/>
                  <a:gd name="T34" fmla="*/ 52283 w 18"/>
                  <a:gd name="T35" fmla="*/ 5285 h 62"/>
                  <a:gd name="T36" fmla="*/ 61087 w 18"/>
                  <a:gd name="T37" fmla="*/ 8513 h 62"/>
                  <a:gd name="T38" fmla="*/ 56562 w 18"/>
                  <a:gd name="T39" fmla="*/ 7036 h 62"/>
                  <a:gd name="T40" fmla="*/ 52283 w 18"/>
                  <a:gd name="T41" fmla="*/ 7927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 h="62">
                    <a:moveTo>
                      <a:pt x="12" y="54"/>
                    </a:moveTo>
                    <a:cubicBezTo>
                      <a:pt x="14" y="50"/>
                      <a:pt x="16" y="54"/>
                      <a:pt x="14" y="55"/>
                    </a:cubicBezTo>
                    <a:cubicBezTo>
                      <a:pt x="11" y="57"/>
                      <a:pt x="9" y="55"/>
                      <a:pt x="10" y="48"/>
                    </a:cubicBezTo>
                    <a:cubicBezTo>
                      <a:pt x="10" y="42"/>
                      <a:pt x="12" y="39"/>
                      <a:pt x="13" y="35"/>
                    </a:cubicBezTo>
                    <a:cubicBezTo>
                      <a:pt x="14" y="30"/>
                      <a:pt x="14" y="25"/>
                      <a:pt x="11" y="22"/>
                    </a:cubicBezTo>
                    <a:cubicBezTo>
                      <a:pt x="13" y="22"/>
                      <a:pt x="16" y="22"/>
                      <a:pt x="17" y="17"/>
                    </a:cubicBezTo>
                    <a:cubicBezTo>
                      <a:pt x="17" y="13"/>
                      <a:pt x="16" y="9"/>
                      <a:pt x="13" y="9"/>
                    </a:cubicBezTo>
                    <a:cubicBezTo>
                      <a:pt x="9" y="9"/>
                      <a:pt x="7" y="14"/>
                      <a:pt x="9" y="16"/>
                    </a:cubicBezTo>
                    <a:cubicBezTo>
                      <a:pt x="11" y="19"/>
                      <a:pt x="15" y="16"/>
                      <a:pt x="13" y="12"/>
                    </a:cubicBezTo>
                    <a:cubicBezTo>
                      <a:pt x="18" y="16"/>
                      <a:pt x="13" y="22"/>
                      <a:pt x="9" y="18"/>
                    </a:cubicBezTo>
                    <a:cubicBezTo>
                      <a:pt x="5" y="16"/>
                      <a:pt x="2" y="5"/>
                      <a:pt x="3" y="0"/>
                    </a:cubicBezTo>
                    <a:cubicBezTo>
                      <a:pt x="2" y="1"/>
                      <a:pt x="2" y="2"/>
                      <a:pt x="1" y="3"/>
                    </a:cubicBezTo>
                    <a:cubicBezTo>
                      <a:pt x="0" y="5"/>
                      <a:pt x="5" y="18"/>
                      <a:pt x="8" y="20"/>
                    </a:cubicBezTo>
                    <a:cubicBezTo>
                      <a:pt x="11" y="22"/>
                      <a:pt x="12" y="24"/>
                      <a:pt x="11" y="31"/>
                    </a:cubicBezTo>
                    <a:cubicBezTo>
                      <a:pt x="11" y="34"/>
                      <a:pt x="9" y="39"/>
                      <a:pt x="7" y="38"/>
                    </a:cubicBezTo>
                    <a:cubicBezTo>
                      <a:pt x="8" y="37"/>
                      <a:pt x="6" y="35"/>
                      <a:pt x="5" y="36"/>
                    </a:cubicBezTo>
                    <a:cubicBezTo>
                      <a:pt x="4" y="36"/>
                      <a:pt x="4" y="40"/>
                      <a:pt x="6" y="40"/>
                    </a:cubicBezTo>
                    <a:cubicBezTo>
                      <a:pt x="8" y="40"/>
                      <a:pt x="10" y="38"/>
                      <a:pt x="12" y="36"/>
                    </a:cubicBezTo>
                    <a:cubicBezTo>
                      <a:pt x="7" y="40"/>
                      <a:pt x="6" y="62"/>
                      <a:pt x="14" y="58"/>
                    </a:cubicBezTo>
                    <a:cubicBezTo>
                      <a:pt x="18" y="56"/>
                      <a:pt x="17" y="49"/>
                      <a:pt x="13" y="48"/>
                    </a:cubicBezTo>
                    <a:cubicBezTo>
                      <a:pt x="11" y="48"/>
                      <a:pt x="10" y="54"/>
                      <a:pt x="12" y="54"/>
                    </a:cubicBezTo>
                    <a:close/>
                  </a:path>
                </a:pathLst>
              </a:custGeom>
              <a:solidFill>
                <a:srgbClr val="340E70"/>
              </a:solidFill>
              <a:ln>
                <a:noFill/>
              </a:ln>
            </p:spPr>
            <p:txBody>
              <a:bodyPr/>
              <a:lstStyle/>
              <a:p>
                <a:pPr>
                  <a:defRPr/>
                </a:pPr>
                <a:endParaRPr lang="en-US">
                  <a:latin typeface="+mj-lt"/>
                  <a:cs typeface="Arial" charset="0"/>
                </a:endParaRPr>
              </a:p>
            </p:txBody>
          </p:sp>
          <p:sp>
            <p:nvSpPr>
              <p:cNvPr id="96326" name="Freeform 270"/>
              <p:cNvSpPr>
                <a:spLocks/>
              </p:cNvSpPr>
              <p:nvPr/>
            </p:nvSpPr>
            <p:spPr bwMode="auto">
              <a:xfrm>
                <a:off x="5372" y="564"/>
                <a:ext cx="294" cy="327"/>
              </a:xfrm>
              <a:custGeom>
                <a:avLst/>
                <a:gdLst>
                  <a:gd name="T0" fmla="*/ 52283 w 18"/>
                  <a:gd name="T1" fmla="*/ 7927 h 62"/>
                  <a:gd name="T2" fmla="*/ 61087 w 18"/>
                  <a:gd name="T3" fmla="*/ 8070 h 62"/>
                  <a:gd name="T4" fmla="*/ 43479 w 18"/>
                  <a:gd name="T5" fmla="*/ 7036 h 62"/>
                  <a:gd name="T6" fmla="*/ 56562 w 18"/>
                  <a:gd name="T7" fmla="*/ 5148 h 62"/>
                  <a:gd name="T8" fmla="*/ 48020 w 18"/>
                  <a:gd name="T9" fmla="*/ 3228 h 62"/>
                  <a:gd name="T10" fmla="*/ 74170 w 18"/>
                  <a:gd name="T11" fmla="*/ 2505 h 62"/>
                  <a:gd name="T12" fmla="*/ 56562 w 18"/>
                  <a:gd name="T13" fmla="*/ 1308 h 62"/>
                  <a:gd name="T14" fmla="*/ 39216 w 18"/>
                  <a:gd name="T15" fmla="*/ 2336 h 62"/>
                  <a:gd name="T16" fmla="*/ 56562 w 18"/>
                  <a:gd name="T17" fmla="*/ 1751 h 62"/>
                  <a:gd name="T18" fmla="*/ 39216 w 18"/>
                  <a:gd name="T19" fmla="*/ 2642 h 62"/>
                  <a:gd name="T20" fmla="*/ 13067 w 18"/>
                  <a:gd name="T21" fmla="*/ 0 h 62"/>
                  <a:gd name="T22" fmla="*/ 4263 w 18"/>
                  <a:gd name="T23" fmla="*/ 443 h 62"/>
                  <a:gd name="T24" fmla="*/ 34953 w 18"/>
                  <a:gd name="T25" fmla="*/ 2922 h 62"/>
                  <a:gd name="T26" fmla="*/ 48020 w 18"/>
                  <a:gd name="T27" fmla="*/ 4562 h 62"/>
                  <a:gd name="T28" fmla="*/ 30413 w 18"/>
                  <a:gd name="T29" fmla="*/ 5564 h 62"/>
                  <a:gd name="T30" fmla="*/ 21870 w 18"/>
                  <a:gd name="T31" fmla="*/ 5285 h 62"/>
                  <a:gd name="T32" fmla="*/ 26150 w 18"/>
                  <a:gd name="T33" fmla="*/ 5870 h 62"/>
                  <a:gd name="T34" fmla="*/ 52283 w 18"/>
                  <a:gd name="T35" fmla="*/ 5285 h 62"/>
                  <a:gd name="T36" fmla="*/ 61087 w 18"/>
                  <a:gd name="T37" fmla="*/ 8513 h 62"/>
                  <a:gd name="T38" fmla="*/ 56562 w 18"/>
                  <a:gd name="T39" fmla="*/ 7036 h 62"/>
                  <a:gd name="T40" fmla="*/ 52283 w 18"/>
                  <a:gd name="T41" fmla="*/ 7927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 h="62">
                    <a:moveTo>
                      <a:pt x="12" y="54"/>
                    </a:moveTo>
                    <a:cubicBezTo>
                      <a:pt x="14" y="50"/>
                      <a:pt x="16" y="54"/>
                      <a:pt x="14" y="55"/>
                    </a:cubicBezTo>
                    <a:cubicBezTo>
                      <a:pt x="11" y="57"/>
                      <a:pt x="9" y="55"/>
                      <a:pt x="10" y="48"/>
                    </a:cubicBezTo>
                    <a:cubicBezTo>
                      <a:pt x="10" y="42"/>
                      <a:pt x="12" y="39"/>
                      <a:pt x="13" y="35"/>
                    </a:cubicBezTo>
                    <a:cubicBezTo>
                      <a:pt x="14" y="30"/>
                      <a:pt x="14" y="25"/>
                      <a:pt x="11" y="22"/>
                    </a:cubicBezTo>
                    <a:cubicBezTo>
                      <a:pt x="13" y="22"/>
                      <a:pt x="16" y="22"/>
                      <a:pt x="17" y="17"/>
                    </a:cubicBezTo>
                    <a:cubicBezTo>
                      <a:pt x="17" y="13"/>
                      <a:pt x="16" y="9"/>
                      <a:pt x="13" y="9"/>
                    </a:cubicBezTo>
                    <a:cubicBezTo>
                      <a:pt x="9" y="9"/>
                      <a:pt x="7" y="14"/>
                      <a:pt x="9" y="16"/>
                    </a:cubicBezTo>
                    <a:cubicBezTo>
                      <a:pt x="11" y="19"/>
                      <a:pt x="15" y="16"/>
                      <a:pt x="13" y="12"/>
                    </a:cubicBezTo>
                    <a:cubicBezTo>
                      <a:pt x="18" y="16"/>
                      <a:pt x="13" y="22"/>
                      <a:pt x="9" y="18"/>
                    </a:cubicBezTo>
                    <a:cubicBezTo>
                      <a:pt x="5" y="16"/>
                      <a:pt x="2" y="5"/>
                      <a:pt x="3" y="0"/>
                    </a:cubicBezTo>
                    <a:cubicBezTo>
                      <a:pt x="2" y="1"/>
                      <a:pt x="2" y="2"/>
                      <a:pt x="1" y="3"/>
                    </a:cubicBezTo>
                    <a:cubicBezTo>
                      <a:pt x="0" y="5"/>
                      <a:pt x="5" y="18"/>
                      <a:pt x="8" y="20"/>
                    </a:cubicBezTo>
                    <a:cubicBezTo>
                      <a:pt x="11" y="22"/>
                      <a:pt x="12" y="24"/>
                      <a:pt x="11" y="31"/>
                    </a:cubicBezTo>
                    <a:cubicBezTo>
                      <a:pt x="11" y="34"/>
                      <a:pt x="9" y="39"/>
                      <a:pt x="7" y="38"/>
                    </a:cubicBezTo>
                    <a:cubicBezTo>
                      <a:pt x="8" y="37"/>
                      <a:pt x="6" y="35"/>
                      <a:pt x="5" y="36"/>
                    </a:cubicBezTo>
                    <a:cubicBezTo>
                      <a:pt x="4" y="36"/>
                      <a:pt x="4" y="40"/>
                      <a:pt x="6" y="40"/>
                    </a:cubicBezTo>
                    <a:cubicBezTo>
                      <a:pt x="8" y="40"/>
                      <a:pt x="10" y="38"/>
                      <a:pt x="12" y="36"/>
                    </a:cubicBezTo>
                    <a:cubicBezTo>
                      <a:pt x="7" y="40"/>
                      <a:pt x="6" y="62"/>
                      <a:pt x="14" y="58"/>
                    </a:cubicBezTo>
                    <a:cubicBezTo>
                      <a:pt x="18" y="56"/>
                      <a:pt x="17" y="49"/>
                      <a:pt x="13" y="48"/>
                    </a:cubicBezTo>
                    <a:cubicBezTo>
                      <a:pt x="11" y="48"/>
                      <a:pt x="10" y="54"/>
                      <a:pt x="12" y="54"/>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27" name="Freeform 271"/>
              <p:cNvSpPr>
                <a:spLocks/>
              </p:cNvSpPr>
              <p:nvPr/>
            </p:nvSpPr>
            <p:spPr bwMode="auto">
              <a:xfrm>
                <a:off x="4589" y="432"/>
                <a:ext cx="819" cy="153"/>
              </a:xfrm>
              <a:custGeom>
                <a:avLst/>
                <a:gdLst>
                  <a:gd name="T0" fmla="*/ 216546 w 50"/>
                  <a:gd name="T1" fmla="*/ 3814 h 29"/>
                  <a:gd name="T2" fmla="*/ 160213 w 50"/>
                  <a:gd name="T3" fmla="*/ 2949 h 29"/>
                  <a:gd name="T4" fmla="*/ 186244 w 50"/>
                  <a:gd name="T5" fmla="*/ 2949 h 29"/>
                  <a:gd name="T6" fmla="*/ 129927 w 50"/>
                  <a:gd name="T7" fmla="*/ 723 h 29"/>
                  <a:gd name="T8" fmla="*/ 147189 w 50"/>
                  <a:gd name="T9" fmla="*/ 306 h 29"/>
                  <a:gd name="T10" fmla="*/ 121158 w 50"/>
                  <a:gd name="T11" fmla="*/ 723 h 29"/>
                  <a:gd name="T12" fmla="*/ 129927 w 50"/>
                  <a:gd name="T13" fmla="*/ 1752 h 29"/>
                  <a:gd name="T14" fmla="*/ 82364 w 50"/>
                  <a:gd name="T15" fmla="*/ 1614 h 29"/>
                  <a:gd name="T16" fmla="*/ 26031 w 50"/>
                  <a:gd name="T17" fmla="*/ 2643 h 29"/>
                  <a:gd name="T18" fmla="*/ 13024 w 50"/>
                  <a:gd name="T19" fmla="*/ 1477 h 29"/>
                  <a:gd name="T20" fmla="*/ 21793 w 50"/>
                  <a:gd name="T21" fmla="*/ 1920 h 29"/>
                  <a:gd name="T22" fmla="*/ 17278 w 50"/>
                  <a:gd name="T23" fmla="*/ 1029 h 29"/>
                  <a:gd name="T24" fmla="*/ 8769 w 50"/>
                  <a:gd name="T25" fmla="*/ 2200 h 29"/>
                  <a:gd name="T26" fmla="*/ 47563 w 50"/>
                  <a:gd name="T27" fmla="*/ 2786 h 29"/>
                  <a:gd name="T28" fmla="*/ 99642 w 50"/>
                  <a:gd name="T29" fmla="*/ 1752 h 29"/>
                  <a:gd name="T30" fmla="*/ 77849 w 50"/>
                  <a:gd name="T31" fmla="*/ 3229 h 29"/>
                  <a:gd name="T32" fmla="*/ 95388 w 50"/>
                  <a:gd name="T33" fmla="*/ 3229 h 29"/>
                  <a:gd name="T34" fmla="*/ 82364 w 50"/>
                  <a:gd name="T35" fmla="*/ 2949 h 29"/>
                  <a:gd name="T36" fmla="*/ 108395 w 50"/>
                  <a:gd name="T37" fmla="*/ 1752 h 29"/>
                  <a:gd name="T38" fmla="*/ 151704 w 50"/>
                  <a:gd name="T39" fmla="*/ 2643 h 29"/>
                  <a:gd name="T40" fmla="*/ 155958 w 50"/>
                  <a:gd name="T41" fmla="*/ 3366 h 29"/>
                  <a:gd name="T42" fmla="*/ 125673 w 50"/>
                  <a:gd name="T43" fmla="*/ 3366 h 29"/>
                  <a:gd name="T44" fmla="*/ 142935 w 50"/>
                  <a:gd name="T45" fmla="*/ 3366 h 29"/>
                  <a:gd name="T46" fmla="*/ 121158 w 50"/>
                  <a:gd name="T47" fmla="*/ 2786 h 29"/>
                  <a:gd name="T48" fmla="*/ 138697 w 50"/>
                  <a:gd name="T49" fmla="*/ 4258 h 29"/>
                  <a:gd name="T50" fmla="*/ 160213 w 50"/>
                  <a:gd name="T51" fmla="*/ 3229 h 29"/>
                  <a:gd name="T52" fmla="*/ 212291 w 50"/>
                  <a:gd name="T53" fmla="*/ 4120 h 29"/>
                  <a:gd name="T54" fmla="*/ 216546 w 50"/>
                  <a:gd name="T55" fmla="*/ 3814 h 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0" h="29">
                    <a:moveTo>
                      <a:pt x="50" y="26"/>
                    </a:moveTo>
                    <a:cubicBezTo>
                      <a:pt x="46" y="26"/>
                      <a:pt x="39" y="23"/>
                      <a:pt x="37" y="20"/>
                    </a:cubicBezTo>
                    <a:lnTo>
                      <a:pt x="43" y="20"/>
                    </a:lnTo>
                    <a:cubicBezTo>
                      <a:pt x="38" y="19"/>
                      <a:pt x="27" y="13"/>
                      <a:pt x="30" y="5"/>
                    </a:cubicBezTo>
                    <a:cubicBezTo>
                      <a:pt x="32" y="11"/>
                      <a:pt x="36" y="5"/>
                      <a:pt x="34" y="2"/>
                    </a:cubicBezTo>
                    <a:cubicBezTo>
                      <a:pt x="33" y="0"/>
                      <a:pt x="29" y="1"/>
                      <a:pt x="28" y="5"/>
                    </a:cubicBezTo>
                    <a:cubicBezTo>
                      <a:pt x="28" y="8"/>
                      <a:pt x="28" y="10"/>
                      <a:pt x="30" y="12"/>
                    </a:cubicBezTo>
                    <a:cubicBezTo>
                      <a:pt x="27" y="10"/>
                      <a:pt x="23" y="8"/>
                      <a:pt x="19" y="11"/>
                    </a:cubicBezTo>
                    <a:cubicBezTo>
                      <a:pt x="14" y="13"/>
                      <a:pt x="12" y="20"/>
                      <a:pt x="6" y="18"/>
                    </a:cubicBezTo>
                    <a:cubicBezTo>
                      <a:pt x="3" y="16"/>
                      <a:pt x="2" y="13"/>
                      <a:pt x="3" y="10"/>
                    </a:cubicBezTo>
                    <a:cubicBezTo>
                      <a:pt x="3" y="13"/>
                      <a:pt x="4" y="13"/>
                      <a:pt x="5" y="13"/>
                    </a:cubicBezTo>
                    <a:cubicBezTo>
                      <a:pt x="8" y="12"/>
                      <a:pt x="7" y="6"/>
                      <a:pt x="4" y="7"/>
                    </a:cubicBezTo>
                    <a:cubicBezTo>
                      <a:pt x="2" y="8"/>
                      <a:pt x="0" y="11"/>
                      <a:pt x="2" y="15"/>
                    </a:cubicBezTo>
                    <a:cubicBezTo>
                      <a:pt x="3" y="20"/>
                      <a:pt x="6" y="21"/>
                      <a:pt x="11" y="19"/>
                    </a:cubicBezTo>
                    <a:cubicBezTo>
                      <a:pt x="14" y="17"/>
                      <a:pt x="19" y="11"/>
                      <a:pt x="23" y="12"/>
                    </a:cubicBezTo>
                    <a:cubicBezTo>
                      <a:pt x="21" y="14"/>
                      <a:pt x="17" y="16"/>
                      <a:pt x="18" y="22"/>
                    </a:cubicBezTo>
                    <a:cubicBezTo>
                      <a:pt x="19" y="25"/>
                      <a:pt x="21" y="24"/>
                      <a:pt x="22" y="22"/>
                    </a:cubicBezTo>
                    <a:cubicBezTo>
                      <a:pt x="22" y="20"/>
                      <a:pt x="20" y="18"/>
                      <a:pt x="19" y="20"/>
                    </a:cubicBezTo>
                    <a:cubicBezTo>
                      <a:pt x="19" y="17"/>
                      <a:pt x="23" y="12"/>
                      <a:pt x="25" y="12"/>
                    </a:cubicBezTo>
                    <a:cubicBezTo>
                      <a:pt x="29" y="12"/>
                      <a:pt x="31" y="15"/>
                      <a:pt x="35" y="18"/>
                    </a:cubicBezTo>
                    <a:cubicBezTo>
                      <a:pt x="36" y="20"/>
                      <a:pt x="37" y="21"/>
                      <a:pt x="36" y="23"/>
                    </a:cubicBezTo>
                    <a:cubicBezTo>
                      <a:pt x="36" y="29"/>
                      <a:pt x="27" y="28"/>
                      <a:pt x="29" y="23"/>
                    </a:cubicBezTo>
                    <a:cubicBezTo>
                      <a:pt x="29" y="26"/>
                      <a:pt x="33" y="24"/>
                      <a:pt x="33" y="23"/>
                    </a:cubicBezTo>
                    <a:cubicBezTo>
                      <a:pt x="33" y="20"/>
                      <a:pt x="31" y="17"/>
                      <a:pt x="28" y="19"/>
                    </a:cubicBezTo>
                    <a:cubicBezTo>
                      <a:pt x="25" y="24"/>
                      <a:pt x="28" y="29"/>
                      <a:pt x="32" y="29"/>
                    </a:cubicBezTo>
                    <a:cubicBezTo>
                      <a:pt x="35" y="29"/>
                      <a:pt x="37" y="27"/>
                      <a:pt x="37" y="22"/>
                    </a:cubicBezTo>
                    <a:cubicBezTo>
                      <a:pt x="40" y="26"/>
                      <a:pt x="45" y="27"/>
                      <a:pt x="49" y="28"/>
                    </a:cubicBezTo>
                    <a:cubicBezTo>
                      <a:pt x="49" y="27"/>
                      <a:pt x="49" y="27"/>
                      <a:pt x="50" y="26"/>
                    </a:cubicBezTo>
                    <a:close/>
                  </a:path>
                </a:pathLst>
              </a:custGeom>
              <a:solidFill>
                <a:srgbClr val="340E70"/>
              </a:solidFill>
              <a:ln>
                <a:noFill/>
              </a:ln>
            </p:spPr>
            <p:txBody>
              <a:bodyPr/>
              <a:lstStyle/>
              <a:p>
                <a:pPr>
                  <a:defRPr/>
                </a:pPr>
                <a:endParaRPr lang="en-US">
                  <a:latin typeface="+mj-lt"/>
                  <a:cs typeface="Arial" charset="0"/>
                </a:endParaRPr>
              </a:p>
            </p:txBody>
          </p:sp>
          <p:sp>
            <p:nvSpPr>
              <p:cNvPr id="96328" name="Freeform 272"/>
              <p:cNvSpPr>
                <a:spLocks/>
              </p:cNvSpPr>
              <p:nvPr/>
            </p:nvSpPr>
            <p:spPr bwMode="auto">
              <a:xfrm>
                <a:off x="4589" y="432"/>
                <a:ext cx="819" cy="153"/>
              </a:xfrm>
              <a:custGeom>
                <a:avLst/>
                <a:gdLst>
                  <a:gd name="T0" fmla="*/ 216546 w 50"/>
                  <a:gd name="T1" fmla="*/ 3814 h 29"/>
                  <a:gd name="T2" fmla="*/ 160213 w 50"/>
                  <a:gd name="T3" fmla="*/ 2949 h 29"/>
                  <a:gd name="T4" fmla="*/ 186244 w 50"/>
                  <a:gd name="T5" fmla="*/ 2949 h 29"/>
                  <a:gd name="T6" fmla="*/ 129927 w 50"/>
                  <a:gd name="T7" fmla="*/ 723 h 29"/>
                  <a:gd name="T8" fmla="*/ 147189 w 50"/>
                  <a:gd name="T9" fmla="*/ 306 h 29"/>
                  <a:gd name="T10" fmla="*/ 121158 w 50"/>
                  <a:gd name="T11" fmla="*/ 723 h 29"/>
                  <a:gd name="T12" fmla="*/ 129927 w 50"/>
                  <a:gd name="T13" fmla="*/ 1752 h 29"/>
                  <a:gd name="T14" fmla="*/ 82364 w 50"/>
                  <a:gd name="T15" fmla="*/ 1614 h 29"/>
                  <a:gd name="T16" fmla="*/ 26031 w 50"/>
                  <a:gd name="T17" fmla="*/ 2643 h 29"/>
                  <a:gd name="T18" fmla="*/ 13024 w 50"/>
                  <a:gd name="T19" fmla="*/ 1477 h 29"/>
                  <a:gd name="T20" fmla="*/ 21793 w 50"/>
                  <a:gd name="T21" fmla="*/ 1920 h 29"/>
                  <a:gd name="T22" fmla="*/ 17278 w 50"/>
                  <a:gd name="T23" fmla="*/ 1029 h 29"/>
                  <a:gd name="T24" fmla="*/ 8769 w 50"/>
                  <a:gd name="T25" fmla="*/ 2200 h 29"/>
                  <a:gd name="T26" fmla="*/ 47563 w 50"/>
                  <a:gd name="T27" fmla="*/ 2786 h 29"/>
                  <a:gd name="T28" fmla="*/ 99642 w 50"/>
                  <a:gd name="T29" fmla="*/ 1752 h 29"/>
                  <a:gd name="T30" fmla="*/ 77849 w 50"/>
                  <a:gd name="T31" fmla="*/ 3229 h 29"/>
                  <a:gd name="T32" fmla="*/ 95388 w 50"/>
                  <a:gd name="T33" fmla="*/ 3229 h 29"/>
                  <a:gd name="T34" fmla="*/ 82364 w 50"/>
                  <a:gd name="T35" fmla="*/ 2949 h 29"/>
                  <a:gd name="T36" fmla="*/ 108395 w 50"/>
                  <a:gd name="T37" fmla="*/ 1752 h 29"/>
                  <a:gd name="T38" fmla="*/ 151704 w 50"/>
                  <a:gd name="T39" fmla="*/ 2643 h 29"/>
                  <a:gd name="T40" fmla="*/ 155958 w 50"/>
                  <a:gd name="T41" fmla="*/ 3366 h 29"/>
                  <a:gd name="T42" fmla="*/ 125673 w 50"/>
                  <a:gd name="T43" fmla="*/ 3366 h 29"/>
                  <a:gd name="T44" fmla="*/ 142935 w 50"/>
                  <a:gd name="T45" fmla="*/ 3366 h 29"/>
                  <a:gd name="T46" fmla="*/ 121158 w 50"/>
                  <a:gd name="T47" fmla="*/ 2786 h 29"/>
                  <a:gd name="T48" fmla="*/ 138697 w 50"/>
                  <a:gd name="T49" fmla="*/ 4258 h 29"/>
                  <a:gd name="T50" fmla="*/ 160213 w 50"/>
                  <a:gd name="T51" fmla="*/ 3229 h 29"/>
                  <a:gd name="T52" fmla="*/ 212291 w 50"/>
                  <a:gd name="T53" fmla="*/ 4120 h 29"/>
                  <a:gd name="T54" fmla="*/ 216546 w 50"/>
                  <a:gd name="T55" fmla="*/ 3814 h 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0" h="29">
                    <a:moveTo>
                      <a:pt x="50" y="26"/>
                    </a:moveTo>
                    <a:cubicBezTo>
                      <a:pt x="46" y="26"/>
                      <a:pt x="39" y="23"/>
                      <a:pt x="37" y="20"/>
                    </a:cubicBezTo>
                    <a:lnTo>
                      <a:pt x="43" y="20"/>
                    </a:lnTo>
                    <a:cubicBezTo>
                      <a:pt x="38" y="19"/>
                      <a:pt x="27" y="13"/>
                      <a:pt x="30" y="5"/>
                    </a:cubicBezTo>
                    <a:cubicBezTo>
                      <a:pt x="32" y="11"/>
                      <a:pt x="36" y="5"/>
                      <a:pt x="34" y="2"/>
                    </a:cubicBezTo>
                    <a:cubicBezTo>
                      <a:pt x="33" y="0"/>
                      <a:pt x="29" y="1"/>
                      <a:pt x="28" y="5"/>
                    </a:cubicBezTo>
                    <a:cubicBezTo>
                      <a:pt x="28" y="8"/>
                      <a:pt x="28" y="10"/>
                      <a:pt x="30" y="12"/>
                    </a:cubicBezTo>
                    <a:cubicBezTo>
                      <a:pt x="27" y="10"/>
                      <a:pt x="23" y="8"/>
                      <a:pt x="19" y="11"/>
                    </a:cubicBezTo>
                    <a:cubicBezTo>
                      <a:pt x="14" y="13"/>
                      <a:pt x="12" y="20"/>
                      <a:pt x="6" y="18"/>
                    </a:cubicBezTo>
                    <a:cubicBezTo>
                      <a:pt x="3" y="16"/>
                      <a:pt x="2" y="13"/>
                      <a:pt x="3" y="10"/>
                    </a:cubicBezTo>
                    <a:cubicBezTo>
                      <a:pt x="3" y="13"/>
                      <a:pt x="4" y="13"/>
                      <a:pt x="5" y="13"/>
                    </a:cubicBezTo>
                    <a:cubicBezTo>
                      <a:pt x="8" y="12"/>
                      <a:pt x="7" y="6"/>
                      <a:pt x="4" y="7"/>
                    </a:cubicBezTo>
                    <a:cubicBezTo>
                      <a:pt x="2" y="8"/>
                      <a:pt x="0" y="11"/>
                      <a:pt x="2" y="15"/>
                    </a:cubicBezTo>
                    <a:cubicBezTo>
                      <a:pt x="3" y="20"/>
                      <a:pt x="6" y="21"/>
                      <a:pt x="11" y="19"/>
                    </a:cubicBezTo>
                    <a:cubicBezTo>
                      <a:pt x="14" y="17"/>
                      <a:pt x="19" y="11"/>
                      <a:pt x="23" y="12"/>
                    </a:cubicBezTo>
                    <a:cubicBezTo>
                      <a:pt x="21" y="14"/>
                      <a:pt x="17" y="16"/>
                      <a:pt x="18" y="22"/>
                    </a:cubicBezTo>
                    <a:cubicBezTo>
                      <a:pt x="19" y="25"/>
                      <a:pt x="21" y="24"/>
                      <a:pt x="22" y="22"/>
                    </a:cubicBezTo>
                    <a:cubicBezTo>
                      <a:pt x="22" y="20"/>
                      <a:pt x="20" y="18"/>
                      <a:pt x="19" y="20"/>
                    </a:cubicBezTo>
                    <a:cubicBezTo>
                      <a:pt x="19" y="17"/>
                      <a:pt x="23" y="12"/>
                      <a:pt x="25" y="12"/>
                    </a:cubicBezTo>
                    <a:cubicBezTo>
                      <a:pt x="29" y="12"/>
                      <a:pt x="31" y="15"/>
                      <a:pt x="35" y="18"/>
                    </a:cubicBezTo>
                    <a:cubicBezTo>
                      <a:pt x="36" y="20"/>
                      <a:pt x="37" y="21"/>
                      <a:pt x="36" y="23"/>
                    </a:cubicBezTo>
                    <a:cubicBezTo>
                      <a:pt x="36" y="29"/>
                      <a:pt x="27" y="28"/>
                      <a:pt x="29" y="23"/>
                    </a:cubicBezTo>
                    <a:cubicBezTo>
                      <a:pt x="29" y="26"/>
                      <a:pt x="33" y="24"/>
                      <a:pt x="33" y="23"/>
                    </a:cubicBezTo>
                    <a:cubicBezTo>
                      <a:pt x="33" y="20"/>
                      <a:pt x="31" y="17"/>
                      <a:pt x="28" y="19"/>
                    </a:cubicBezTo>
                    <a:cubicBezTo>
                      <a:pt x="25" y="24"/>
                      <a:pt x="28" y="29"/>
                      <a:pt x="32" y="29"/>
                    </a:cubicBezTo>
                    <a:cubicBezTo>
                      <a:pt x="35" y="29"/>
                      <a:pt x="37" y="27"/>
                      <a:pt x="37" y="22"/>
                    </a:cubicBezTo>
                    <a:cubicBezTo>
                      <a:pt x="40" y="26"/>
                      <a:pt x="45" y="27"/>
                      <a:pt x="49" y="28"/>
                    </a:cubicBezTo>
                    <a:cubicBezTo>
                      <a:pt x="49" y="27"/>
                      <a:pt x="49" y="27"/>
                      <a:pt x="50" y="26"/>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29" name="Freeform 273"/>
              <p:cNvSpPr>
                <a:spLocks/>
              </p:cNvSpPr>
              <p:nvPr/>
            </p:nvSpPr>
            <p:spPr bwMode="auto">
              <a:xfrm>
                <a:off x="5453" y="564"/>
                <a:ext cx="147" cy="42"/>
              </a:xfrm>
              <a:custGeom>
                <a:avLst/>
                <a:gdLst>
                  <a:gd name="T0" fmla="*/ 0 w 9"/>
                  <a:gd name="T1" fmla="*/ 441 h 8"/>
                  <a:gd name="T2" fmla="*/ 34953 w 9"/>
                  <a:gd name="T3" fmla="*/ 1019 h 8"/>
                  <a:gd name="T4" fmla="*/ 34953 w 9"/>
                  <a:gd name="T5" fmla="*/ 441 h 8"/>
                  <a:gd name="T6" fmla="*/ 0 w 9"/>
                  <a:gd name="T7" fmla="*/ 44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8">
                    <a:moveTo>
                      <a:pt x="0" y="3"/>
                    </a:moveTo>
                    <a:cubicBezTo>
                      <a:pt x="1" y="6"/>
                      <a:pt x="6" y="8"/>
                      <a:pt x="8" y="7"/>
                    </a:cubicBezTo>
                    <a:cubicBezTo>
                      <a:pt x="9" y="6"/>
                      <a:pt x="9" y="4"/>
                      <a:pt x="8" y="3"/>
                    </a:cubicBezTo>
                    <a:cubicBezTo>
                      <a:pt x="5" y="0"/>
                      <a:pt x="1" y="2"/>
                      <a:pt x="0" y="3"/>
                    </a:cubicBezTo>
                    <a:close/>
                  </a:path>
                </a:pathLst>
              </a:custGeom>
              <a:solidFill>
                <a:srgbClr val="FFFFFF"/>
              </a:solidFill>
              <a:ln>
                <a:noFill/>
              </a:ln>
            </p:spPr>
            <p:txBody>
              <a:bodyPr/>
              <a:lstStyle/>
              <a:p>
                <a:pPr>
                  <a:defRPr/>
                </a:pPr>
                <a:endParaRPr lang="en-US">
                  <a:latin typeface="+mj-lt"/>
                  <a:cs typeface="Arial" charset="0"/>
                </a:endParaRPr>
              </a:p>
            </p:txBody>
          </p:sp>
          <p:sp>
            <p:nvSpPr>
              <p:cNvPr id="96330" name="Freeform 274"/>
              <p:cNvSpPr>
                <a:spLocks/>
              </p:cNvSpPr>
              <p:nvPr/>
            </p:nvSpPr>
            <p:spPr bwMode="auto">
              <a:xfrm>
                <a:off x="5453" y="564"/>
                <a:ext cx="147" cy="42"/>
              </a:xfrm>
              <a:custGeom>
                <a:avLst/>
                <a:gdLst>
                  <a:gd name="T0" fmla="*/ 0 w 9"/>
                  <a:gd name="T1" fmla="*/ 441 h 8"/>
                  <a:gd name="T2" fmla="*/ 34953 w 9"/>
                  <a:gd name="T3" fmla="*/ 1019 h 8"/>
                  <a:gd name="T4" fmla="*/ 34953 w 9"/>
                  <a:gd name="T5" fmla="*/ 441 h 8"/>
                  <a:gd name="T6" fmla="*/ 0 w 9"/>
                  <a:gd name="T7" fmla="*/ 44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8">
                    <a:moveTo>
                      <a:pt x="0" y="3"/>
                    </a:moveTo>
                    <a:cubicBezTo>
                      <a:pt x="1" y="6"/>
                      <a:pt x="6" y="8"/>
                      <a:pt x="8" y="7"/>
                    </a:cubicBezTo>
                    <a:cubicBezTo>
                      <a:pt x="9" y="6"/>
                      <a:pt x="9" y="4"/>
                      <a:pt x="8" y="3"/>
                    </a:cubicBezTo>
                    <a:cubicBezTo>
                      <a:pt x="5" y="0"/>
                      <a:pt x="1" y="2"/>
                      <a:pt x="0" y="3"/>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31" name="Freeform 275"/>
              <p:cNvSpPr>
                <a:spLocks/>
              </p:cNvSpPr>
              <p:nvPr/>
            </p:nvSpPr>
            <p:spPr bwMode="auto">
              <a:xfrm>
                <a:off x="5307" y="490"/>
                <a:ext cx="97" cy="63"/>
              </a:xfrm>
              <a:custGeom>
                <a:avLst/>
                <a:gdLst>
                  <a:gd name="T0" fmla="*/ 16991 w 6"/>
                  <a:gd name="T1" fmla="*/ 1738 h 12"/>
                  <a:gd name="T2" fmla="*/ 0 w 6"/>
                  <a:gd name="T3" fmla="*/ 441 h 12"/>
                  <a:gd name="T4" fmla="*/ 12804 w 6"/>
                  <a:gd name="T5" fmla="*/ 137 h 12"/>
                  <a:gd name="T6" fmla="*/ 16991 w 6"/>
                  <a:gd name="T7" fmla="*/ 1738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4" y="12"/>
                    </a:moveTo>
                    <a:cubicBezTo>
                      <a:pt x="2" y="12"/>
                      <a:pt x="0" y="6"/>
                      <a:pt x="0" y="3"/>
                    </a:cubicBezTo>
                    <a:cubicBezTo>
                      <a:pt x="1" y="0"/>
                      <a:pt x="2" y="0"/>
                      <a:pt x="3" y="1"/>
                    </a:cubicBezTo>
                    <a:cubicBezTo>
                      <a:pt x="6" y="5"/>
                      <a:pt x="5" y="10"/>
                      <a:pt x="4" y="12"/>
                    </a:cubicBezTo>
                    <a:close/>
                  </a:path>
                </a:pathLst>
              </a:custGeom>
              <a:solidFill>
                <a:srgbClr val="FFFFFF"/>
              </a:solidFill>
              <a:ln>
                <a:noFill/>
              </a:ln>
            </p:spPr>
            <p:txBody>
              <a:bodyPr/>
              <a:lstStyle/>
              <a:p>
                <a:pPr>
                  <a:defRPr/>
                </a:pPr>
                <a:endParaRPr lang="en-US">
                  <a:latin typeface="+mj-lt"/>
                  <a:cs typeface="Arial" charset="0"/>
                </a:endParaRPr>
              </a:p>
            </p:txBody>
          </p:sp>
          <p:sp>
            <p:nvSpPr>
              <p:cNvPr id="96332" name="Freeform 276"/>
              <p:cNvSpPr>
                <a:spLocks/>
              </p:cNvSpPr>
              <p:nvPr/>
            </p:nvSpPr>
            <p:spPr bwMode="auto">
              <a:xfrm>
                <a:off x="5307" y="490"/>
                <a:ext cx="97" cy="63"/>
              </a:xfrm>
              <a:custGeom>
                <a:avLst/>
                <a:gdLst>
                  <a:gd name="T0" fmla="*/ 16991 w 6"/>
                  <a:gd name="T1" fmla="*/ 1738 h 12"/>
                  <a:gd name="T2" fmla="*/ 0 w 6"/>
                  <a:gd name="T3" fmla="*/ 441 h 12"/>
                  <a:gd name="T4" fmla="*/ 12804 w 6"/>
                  <a:gd name="T5" fmla="*/ 137 h 12"/>
                  <a:gd name="T6" fmla="*/ 16991 w 6"/>
                  <a:gd name="T7" fmla="*/ 1738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4" y="12"/>
                    </a:moveTo>
                    <a:cubicBezTo>
                      <a:pt x="2" y="12"/>
                      <a:pt x="0" y="6"/>
                      <a:pt x="0" y="3"/>
                    </a:cubicBezTo>
                    <a:cubicBezTo>
                      <a:pt x="1" y="0"/>
                      <a:pt x="2" y="0"/>
                      <a:pt x="3" y="1"/>
                    </a:cubicBezTo>
                    <a:cubicBezTo>
                      <a:pt x="6" y="5"/>
                      <a:pt x="5" y="10"/>
                      <a:pt x="4" y="12"/>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33" name="Freeform 277"/>
              <p:cNvSpPr>
                <a:spLocks/>
              </p:cNvSpPr>
              <p:nvPr/>
            </p:nvSpPr>
            <p:spPr bwMode="auto">
              <a:xfrm>
                <a:off x="5421" y="490"/>
                <a:ext cx="49" cy="48"/>
              </a:xfrm>
              <a:custGeom>
                <a:avLst/>
                <a:gdLst>
                  <a:gd name="T0" fmla="*/ 4263 w 3"/>
                  <a:gd name="T1" fmla="*/ 1365 h 9"/>
                  <a:gd name="T2" fmla="*/ 4263 w 3"/>
                  <a:gd name="T3" fmla="*/ 144 h 9"/>
                  <a:gd name="T4" fmla="*/ 13067 w 3"/>
                  <a:gd name="T5" fmla="*/ 144 h 9"/>
                  <a:gd name="T6" fmla="*/ 4263 w 3"/>
                  <a:gd name="T7" fmla="*/ 1365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9">
                    <a:moveTo>
                      <a:pt x="1" y="9"/>
                    </a:moveTo>
                    <a:cubicBezTo>
                      <a:pt x="0" y="8"/>
                      <a:pt x="0" y="3"/>
                      <a:pt x="1" y="1"/>
                    </a:cubicBezTo>
                    <a:cubicBezTo>
                      <a:pt x="2" y="0"/>
                      <a:pt x="2" y="0"/>
                      <a:pt x="3" y="1"/>
                    </a:cubicBezTo>
                    <a:cubicBezTo>
                      <a:pt x="3" y="5"/>
                      <a:pt x="2" y="8"/>
                      <a:pt x="1" y="9"/>
                    </a:cubicBezTo>
                    <a:close/>
                  </a:path>
                </a:pathLst>
              </a:custGeom>
              <a:solidFill>
                <a:srgbClr val="FFFFFF"/>
              </a:solidFill>
              <a:ln>
                <a:noFill/>
              </a:ln>
            </p:spPr>
            <p:txBody>
              <a:bodyPr/>
              <a:lstStyle/>
              <a:p>
                <a:pPr>
                  <a:defRPr/>
                </a:pPr>
                <a:endParaRPr lang="en-US">
                  <a:latin typeface="+mj-lt"/>
                  <a:cs typeface="Arial" charset="0"/>
                </a:endParaRPr>
              </a:p>
            </p:txBody>
          </p:sp>
          <p:sp>
            <p:nvSpPr>
              <p:cNvPr id="96334" name="Freeform 278"/>
              <p:cNvSpPr>
                <a:spLocks/>
              </p:cNvSpPr>
              <p:nvPr/>
            </p:nvSpPr>
            <p:spPr bwMode="auto">
              <a:xfrm>
                <a:off x="5421" y="490"/>
                <a:ext cx="49" cy="48"/>
              </a:xfrm>
              <a:custGeom>
                <a:avLst/>
                <a:gdLst>
                  <a:gd name="T0" fmla="*/ 4263 w 3"/>
                  <a:gd name="T1" fmla="*/ 1365 h 9"/>
                  <a:gd name="T2" fmla="*/ 4263 w 3"/>
                  <a:gd name="T3" fmla="*/ 144 h 9"/>
                  <a:gd name="T4" fmla="*/ 13067 w 3"/>
                  <a:gd name="T5" fmla="*/ 144 h 9"/>
                  <a:gd name="T6" fmla="*/ 4263 w 3"/>
                  <a:gd name="T7" fmla="*/ 1365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9">
                    <a:moveTo>
                      <a:pt x="1" y="9"/>
                    </a:moveTo>
                    <a:cubicBezTo>
                      <a:pt x="0" y="8"/>
                      <a:pt x="0" y="3"/>
                      <a:pt x="1" y="1"/>
                    </a:cubicBezTo>
                    <a:cubicBezTo>
                      <a:pt x="2" y="0"/>
                      <a:pt x="2" y="0"/>
                      <a:pt x="3" y="1"/>
                    </a:cubicBezTo>
                    <a:cubicBezTo>
                      <a:pt x="3" y="5"/>
                      <a:pt x="2" y="8"/>
                      <a:pt x="1" y="9"/>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35" name="Freeform 279"/>
              <p:cNvSpPr>
                <a:spLocks/>
              </p:cNvSpPr>
              <p:nvPr/>
            </p:nvSpPr>
            <p:spPr bwMode="auto">
              <a:xfrm>
                <a:off x="5486" y="538"/>
                <a:ext cx="114" cy="31"/>
              </a:xfrm>
              <a:custGeom>
                <a:avLst/>
                <a:gdLst>
                  <a:gd name="T0" fmla="*/ 0 w 7"/>
                  <a:gd name="T1" fmla="*/ 429 h 6"/>
                  <a:gd name="T2" fmla="*/ 25992 w 7"/>
                  <a:gd name="T3" fmla="*/ 134 h 6"/>
                  <a:gd name="T4" fmla="*/ 25992 w 7"/>
                  <a:gd name="T5" fmla="*/ 429 h 6"/>
                  <a:gd name="T6" fmla="*/ 0 w 7"/>
                  <a:gd name="T7" fmla="*/ 429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6">
                    <a:moveTo>
                      <a:pt x="0" y="3"/>
                    </a:moveTo>
                    <a:cubicBezTo>
                      <a:pt x="1" y="1"/>
                      <a:pt x="4" y="0"/>
                      <a:pt x="6" y="1"/>
                    </a:cubicBezTo>
                    <a:cubicBezTo>
                      <a:pt x="7" y="2"/>
                      <a:pt x="7" y="3"/>
                      <a:pt x="6" y="3"/>
                    </a:cubicBezTo>
                    <a:cubicBezTo>
                      <a:pt x="4" y="6"/>
                      <a:pt x="1" y="5"/>
                      <a:pt x="0" y="3"/>
                    </a:cubicBezTo>
                    <a:close/>
                  </a:path>
                </a:pathLst>
              </a:custGeom>
              <a:solidFill>
                <a:srgbClr val="FFFFFF"/>
              </a:solidFill>
              <a:ln>
                <a:noFill/>
              </a:ln>
            </p:spPr>
            <p:txBody>
              <a:bodyPr/>
              <a:lstStyle/>
              <a:p>
                <a:pPr>
                  <a:defRPr/>
                </a:pPr>
                <a:endParaRPr lang="en-US">
                  <a:latin typeface="+mj-lt"/>
                  <a:cs typeface="Arial" charset="0"/>
                </a:endParaRPr>
              </a:p>
            </p:txBody>
          </p:sp>
          <p:sp>
            <p:nvSpPr>
              <p:cNvPr id="96336" name="Freeform 280"/>
              <p:cNvSpPr>
                <a:spLocks/>
              </p:cNvSpPr>
              <p:nvPr/>
            </p:nvSpPr>
            <p:spPr bwMode="auto">
              <a:xfrm>
                <a:off x="5486" y="538"/>
                <a:ext cx="114" cy="31"/>
              </a:xfrm>
              <a:custGeom>
                <a:avLst/>
                <a:gdLst>
                  <a:gd name="T0" fmla="*/ 0 w 7"/>
                  <a:gd name="T1" fmla="*/ 429 h 6"/>
                  <a:gd name="T2" fmla="*/ 25992 w 7"/>
                  <a:gd name="T3" fmla="*/ 134 h 6"/>
                  <a:gd name="T4" fmla="*/ 25992 w 7"/>
                  <a:gd name="T5" fmla="*/ 429 h 6"/>
                  <a:gd name="T6" fmla="*/ 0 w 7"/>
                  <a:gd name="T7" fmla="*/ 429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6">
                    <a:moveTo>
                      <a:pt x="0" y="3"/>
                    </a:moveTo>
                    <a:cubicBezTo>
                      <a:pt x="1" y="1"/>
                      <a:pt x="4" y="0"/>
                      <a:pt x="6" y="1"/>
                    </a:cubicBezTo>
                    <a:cubicBezTo>
                      <a:pt x="7" y="2"/>
                      <a:pt x="7" y="3"/>
                      <a:pt x="6" y="3"/>
                    </a:cubicBezTo>
                    <a:cubicBezTo>
                      <a:pt x="4" y="6"/>
                      <a:pt x="1" y="5"/>
                      <a:pt x="0" y="3"/>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37" name="Freeform 281"/>
              <p:cNvSpPr>
                <a:spLocks/>
              </p:cNvSpPr>
              <p:nvPr/>
            </p:nvSpPr>
            <p:spPr bwMode="auto">
              <a:xfrm>
                <a:off x="5421" y="495"/>
                <a:ext cx="147" cy="74"/>
              </a:xfrm>
              <a:custGeom>
                <a:avLst/>
                <a:gdLst>
                  <a:gd name="T0" fmla="*/ 0 w 9"/>
                  <a:gd name="T1" fmla="*/ 2067 h 14"/>
                  <a:gd name="T2" fmla="*/ 39216 w 9"/>
                  <a:gd name="T3" fmla="*/ 449 h 14"/>
                  <a:gd name="T4" fmla="*/ 30413 w 9"/>
                  <a:gd name="T5" fmla="*/ 0 h 14"/>
                  <a:gd name="T6" fmla="*/ 0 w 9"/>
                  <a:gd name="T7" fmla="*/ 2067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4">
                    <a:moveTo>
                      <a:pt x="0" y="14"/>
                    </a:moveTo>
                    <a:cubicBezTo>
                      <a:pt x="3" y="14"/>
                      <a:pt x="8" y="7"/>
                      <a:pt x="9" y="3"/>
                    </a:cubicBezTo>
                    <a:cubicBezTo>
                      <a:pt x="9" y="0"/>
                      <a:pt x="8" y="0"/>
                      <a:pt x="7" y="0"/>
                    </a:cubicBezTo>
                    <a:cubicBezTo>
                      <a:pt x="2" y="3"/>
                      <a:pt x="0" y="11"/>
                      <a:pt x="0" y="14"/>
                    </a:cubicBezTo>
                    <a:close/>
                  </a:path>
                </a:pathLst>
              </a:custGeom>
              <a:solidFill>
                <a:srgbClr val="FFFFFF"/>
              </a:solidFill>
              <a:ln>
                <a:noFill/>
              </a:ln>
            </p:spPr>
            <p:txBody>
              <a:bodyPr/>
              <a:lstStyle/>
              <a:p>
                <a:pPr>
                  <a:defRPr/>
                </a:pPr>
                <a:endParaRPr lang="en-US">
                  <a:latin typeface="+mj-lt"/>
                  <a:cs typeface="Arial" charset="0"/>
                </a:endParaRPr>
              </a:p>
            </p:txBody>
          </p:sp>
          <p:sp>
            <p:nvSpPr>
              <p:cNvPr id="96338" name="Freeform 282"/>
              <p:cNvSpPr>
                <a:spLocks/>
              </p:cNvSpPr>
              <p:nvPr/>
            </p:nvSpPr>
            <p:spPr bwMode="auto">
              <a:xfrm>
                <a:off x="5421" y="495"/>
                <a:ext cx="147" cy="74"/>
              </a:xfrm>
              <a:custGeom>
                <a:avLst/>
                <a:gdLst>
                  <a:gd name="T0" fmla="*/ 0 w 9"/>
                  <a:gd name="T1" fmla="*/ 2067 h 14"/>
                  <a:gd name="T2" fmla="*/ 39216 w 9"/>
                  <a:gd name="T3" fmla="*/ 449 h 14"/>
                  <a:gd name="T4" fmla="*/ 30413 w 9"/>
                  <a:gd name="T5" fmla="*/ 0 h 14"/>
                  <a:gd name="T6" fmla="*/ 0 w 9"/>
                  <a:gd name="T7" fmla="*/ 2067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4">
                    <a:moveTo>
                      <a:pt x="0" y="14"/>
                    </a:moveTo>
                    <a:cubicBezTo>
                      <a:pt x="3" y="14"/>
                      <a:pt x="8" y="7"/>
                      <a:pt x="9" y="3"/>
                    </a:cubicBezTo>
                    <a:cubicBezTo>
                      <a:pt x="9" y="0"/>
                      <a:pt x="8" y="0"/>
                      <a:pt x="7" y="0"/>
                    </a:cubicBezTo>
                    <a:cubicBezTo>
                      <a:pt x="2" y="3"/>
                      <a:pt x="0" y="11"/>
                      <a:pt x="0" y="14"/>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39" name="Freeform 283"/>
              <p:cNvSpPr>
                <a:spLocks/>
              </p:cNvSpPr>
              <p:nvPr/>
            </p:nvSpPr>
            <p:spPr bwMode="auto">
              <a:xfrm>
                <a:off x="5339" y="559"/>
                <a:ext cx="114" cy="38"/>
              </a:xfrm>
              <a:custGeom>
                <a:avLst/>
                <a:gdLst>
                  <a:gd name="T0" fmla="*/ 30243 w 7"/>
                  <a:gd name="T1" fmla="*/ 578 h 8"/>
                  <a:gd name="T2" fmla="*/ 8745 w 7"/>
                  <a:gd name="T3" fmla="*/ 0 h 8"/>
                  <a:gd name="T4" fmla="*/ 30243 w 7"/>
                  <a:gd name="T5" fmla="*/ 578 h 8"/>
                  <a:gd name="T6" fmla="*/ 0 60000 65536"/>
                  <a:gd name="T7" fmla="*/ 0 60000 65536"/>
                  <a:gd name="T8" fmla="*/ 0 60000 65536"/>
                </a:gdLst>
                <a:ahLst/>
                <a:cxnLst>
                  <a:cxn ang="T6">
                    <a:pos x="T0" y="T1"/>
                  </a:cxn>
                  <a:cxn ang="T7">
                    <a:pos x="T2" y="T3"/>
                  </a:cxn>
                  <a:cxn ang="T8">
                    <a:pos x="T4" y="T5"/>
                  </a:cxn>
                </a:cxnLst>
                <a:rect l="0" t="0" r="r" b="b"/>
                <a:pathLst>
                  <a:path w="7" h="8">
                    <a:moveTo>
                      <a:pt x="7" y="4"/>
                    </a:moveTo>
                    <a:cubicBezTo>
                      <a:pt x="5" y="8"/>
                      <a:pt x="0" y="5"/>
                      <a:pt x="2" y="0"/>
                    </a:cubicBezTo>
                    <a:cubicBezTo>
                      <a:pt x="4" y="1"/>
                      <a:pt x="5" y="3"/>
                      <a:pt x="7" y="4"/>
                    </a:cubicBezTo>
                    <a:close/>
                  </a:path>
                </a:pathLst>
              </a:custGeom>
              <a:solidFill>
                <a:srgbClr val="FFFFFF"/>
              </a:solidFill>
              <a:ln>
                <a:noFill/>
              </a:ln>
            </p:spPr>
            <p:txBody>
              <a:bodyPr/>
              <a:lstStyle/>
              <a:p>
                <a:pPr>
                  <a:defRPr/>
                </a:pPr>
                <a:endParaRPr lang="en-US">
                  <a:latin typeface="+mj-lt"/>
                  <a:cs typeface="Arial" charset="0"/>
                </a:endParaRPr>
              </a:p>
            </p:txBody>
          </p:sp>
          <p:sp>
            <p:nvSpPr>
              <p:cNvPr id="96340" name="Freeform 284"/>
              <p:cNvSpPr>
                <a:spLocks noEditPoints="1"/>
              </p:cNvSpPr>
              <p:nvPr/>
            </p:nvSpPr>
            <p:spPr bwMode="auto">
              <a:xfrm>
                <a:off x="5356" y="553"/>
                <a:ext cx="114" cy="43"/>
              </a:xfrm>
              <a:custGeom>
                <a:avLst/>
                <a:gdLst>
                  <a:gd name="T0" fmla="*/ 25992 w 7"/>
                  <a:gd name="T1" fmla="*/ 925 h 8"/>
                  <a:gd name="T2" fmla="*/ 17247 w 7"/>
                  <a:gd name="T3" fmla="*/ 1242 h 8"/>
                  <a:gd name="T4" fmla="*/ 12996 w 7"/>
                  <a:gd name="T5" fmla="*/ 925 h 8"/>
                  <a:gd name="T6" fmla="*/ 21481 w 7"/>
                  <a:gd name="T7" fmla="*/ 779 h 8"/>
                  <a:gd name="T8" fmla="*/ 25992 w 7"/>
                  <a:gd name="T9" fmla="*/ 925 h 8"/>
                  <a:gd name="T10" fmla="*/ 17247 w 7"/>
                  <a:gd name="T11" fmla="*/ 1242 h 8"/>
                  <a:gd name="T12" fmla="*/ 8745 w 7"/>
                  <a:gd name="T13" fmla="*/ 1242 h 8"/>
                  <a:gd name="T14" fmla="*/ 12996 w 7"/>
                  <a:gd name="T15" fmla="*/ 925 h 8"/>
                  <a:gd name="T16" fmla="*/ 12996 w 7"/>
                  <a:gd name="T17" fmla="*/ 925 h 8"/>
                  <a:gd name="T18" fmla="*/ 17247 w 7"/>
                  <a:gd name="T19" fmla="*/ 1242 h 8"/>
                  <a:gd name="T20" fmla="*/ 8745 w 7"/>
                  <a:gd name="T21" fmla="*/ 1242 h 8"/>
                  <a:gd name="T22" fmla="*/ 4251 w 7"/>
                  <a:gd name="T23" fmla="*/ 925 h 8"/>
                  <a:gd name="T24" fmla="*/ 8745 w 7"/>
                  <a:gd name="T25" fmla="*/ 925 h 8"/>
                  <a:gd name="T26" fmla="*/ 12996 w 7"/>
                  <a:gd name="T27" fmla="*/ 925 h 8"/>
                  <a:gd name="T28" fmla="*/ 8745 w 7"/>
                  <a:gd name="T29" fmla="*/ 1242 h 8"/>
                  <a:gd name="T30" fmla="*/ 8745 w 7"/>
                  <a:gd name="T31" fmla="*/ 925 h 8"/>
                  <a:gd name="T32" fmla="*/ 8745 w 7"/>
                  <a:gd name="T33" fmla="*/ 925 h 8"/>
                  <a:gd name="T34" fmla="*/ 4251 w 7"/>
                  <a:gd name="T35" fmla="*/ 925 h 8"/>
                  <a:gd name="T36" fmla="*/ 8745 w 7"/>
                  <a:gd name="T37" fmla="*/ 925 h 8"/>
                  <a:gd name="T38" fmla="*/ 4251 w 7"/>
                  <a:gd name="T39" fmla="*/ 925 h 8"/>
                  <a:gd name="T40" fmla="*/ 4251 w 7"/>
                  <a:gd name="T41" fmla="*/ 145 h 8"/>
                  <a:gd name="T42" fmla="*/ 8745 w 7"/>
                  <a:gd name="T43" fmla="*/ 145 h 8"/>
                  <a:gd name="T44" fmla="*/ 8745 w 7"/>
                  <a:gd name="T45" fmla="*/ 925 h 8"/>
                  <a:gd name="T46" fmla="*/ 4251 w 7"/>
                  <a:gd name="T47" fmla="*/ 925 h 8"/>
                  <a:gd name="T48" fmla="*/ 4251 w 7"/>
                  <a:gd name="T49" fmla="*/ 145 h 8"/>
                  <a:gd name="T50" fmla="*/ 4251 w 7"/>
                  <a:gd name="T51" fmla="*/ 0 h 8"/>
                  <a:gd name="T52" fmla="*/ 8745 w 7"/>
                  <a:gd name="T53" fmla="*/ 0 h 8"/>
                  <a:gd name="T54" fmla="*/ 4251 w 7"/>
                  <a:gd name="T55" fmla="*/ 145 h 8"/>
                  <a:gd name="T56" fmla="*/ 8745 w 7"/>
                  <a:gd name="T57" fmla="*/ 0 h 8"/>
                  <a:gd name="T58" fmla="*/ 17247 w 7"/>
                  <a:gd name="T59" fmla="*/ 317 h 8"/>
                  <a:gd name="T60" fmla="*/ 12996 w 7"/>
                  <a:gd name="T61" fmla="*/ 634 h 8"/>
                  <a:gd name="T62" fmla="*/ 4251 w 7"/>
                  <a:gd name="T63" fmla="*/ 145 h 8"/>
                  <a:gd name="T64" fmla="*/ 8745 w 7"/>
                  <a:gd name="T65" fmla="*/ 0 h 8"/>
                  <a:gd name="T66" fmla="*/ 17247 w 7"/>
                  <a:gd name="T67" fmla="*/ 317 h 8"/>
                  <a:gd name="T68" fmla="*/ 25992 w 7"/>
                  <a:gd name="T69" fmla="*/ 779 h 8"/>
                  <a:gd name="T70" fmla="*/ 25992 w 7"/>
                  <a:gd name="T71" fmla="*/ 925 h 8"/>
                  <a:gd name="T72" fmla="*/ 12996 w 7"/>
                  <a:gd name="T73" fmla="*/ 634 h 8"/>
                  <a:gd name="T74" fmla="*/ 17247 w 7"/>
                  <a:gd name="T75" fmla="*/ 317 h 8"/>
                  <a:gd name="T76" fmla="*/ 25992 w 7"/>
                  <a:gd name="T77" fmla="*/ 779 h 8"/>
                  <a:gd name="T78" fmla="*/ 30243 w 7"/>
                  <a:gd name="T79" fmla="*/ 779 h 8"/>
                  <a:gd name="T80" fmla="*/ 25992 w 7"/>
                  <a:gd name="T81" fmla="*/ 925 h 8"/>
                  <a:gd name="T82" fmla="*/ 25992 w 7"/>
                  <a:gd name="T83" fmla="*/ 779 h 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 h="8">
                    <a:moveTo>
                      <a:pt x="6" y="6"/>
                    </a:moveTo>
                    <a:cubicBezTo>
                      <a:pt x="6" y="7"/>
                      <a:pt x="5" y="8"/>
                      <a:pt x="4" y="8"/>
                    </a:cubicBezTo>
                    <a:lnTo>
                      <a:pt x="3" y="6"/>
                    </a:lnTo>
                    <a:cubicBezTo>
                      <a:pt x="4" y="6"/>
                      <a:pt x="5" y="6"/>
                      <a:pt x="5" y="5"/>
                    </a:cubicBezTo>
                    <a:lnTo>
                      <a:pt x="6" y="6"/>
                    </a:lnTo>
                    <a:close/>
                    <a:moveTo>
                      <a:pt x="4" y="8"/>
                    </a:moveTo>
                    <a:cubicBezTo>
                      <a:pt x="3" y="8"/>
                      <a:pt x="3" y="8"/>
                      <a:pt x="2" y="8"/>
                    </a:cubicBezTo>
                    <a:lnTo>
                      <a:pt x="3" y="6"/>
                    </a:lnTo>
                    <a:cubicBezTo>
                      <a:pt x="3" y="6"/>
                      <a:pt x="3" y="7"/>
                      <a:pt x="3" y="6"/>
                    </a:cubicBezTo>
                    <a:lnTo>
                      <a:pt x="4" y="8"/>
                    </a:lnTo>
                    <a:close/>
                    <a:moveTo>
                      <a:pt x="2" y="8"/>
                    </a:moveTo>
                    <a:cubicBezTo>
                      <a:pt x="2" y="7"/>
                      <a:pt x="1" y="7"/>
                      <a:pt x="1" y="6"/>
                    </a:cubicBezTo>
                    <a:lnTo>
                      <a:pt x="2" y="6"/>
                    </a:lnTo>
                    <a:cubicBezTo>
                      <a:pt x="2" y="6"/>
                      <a:pt x="2" y="6"/>
                      <a:pt x="3" y="6"/>
                    </a:cubicBezTo>
                    <a:lnTo>
                      <a:pt x="2" y="8"/>
                    </a:lnTo>
                    <a:close/>
                    <a:moveTo>
                      <a:pt x="2" y="6"/>
                    </a:moveTo>
                    <a:lnTo>
                      <a:pt x="2" y="6"/>
                    </a:lnTo>
                    <a:lnTo>
                      <a:pt x="1" y="6"/>
                    </a:lnTo>
                    <a:lnTo>
                      <a:pt x="2" y="6"/>
                    </a:lnTo>
                    <a:close/>
                    <a:moveTo>
                      <a:pt x="1" y="6"/>
                    </a:moveTo>
                    <a:cubicBezTo>
                      <a:pt x="0" y="5"/>
                      <a:pt x="0" y="3"/>
                      <a:pt x="1" y="1"/>
                    </a:cubicBezTo>
                    <a:lnTo>
                      <a:pt x="2" y="1"/>
                    </a:lnTo>
                    <a:cubicBezTo>
                      <a:pt x="1" y="3"/>
                      <a:pt x="1" y="5"/>
                      <a:pt x="2" y="6"/>
                    </a:cubicBezTo>
                    <a:lnTo>
                      <a:pt x="1" y="6"/>
                    </a:lnTo>
                    <a:close/>
                    <a:moveTo>
                      <a:pt x="1" y="1"/>
                    </a:moveTo>
                    <a:lnTo>
                      <a:pt x="1" y="0"/>
                    </a:lnTo>
                    <a:lnTo>
                      <a:pt x="2" y="0"/>
                    </a:lnTo>
                    <a:lnTo>
                      <a:pt x="1" y="1"/>
                    </a:lnTo>
                    <a:close/>
                    <a:moveTo>
                      <a:pt x="2" y="0"/>
                    </a:moveTo>
                    <a:cubicBezTo>
                      <a:pt x="3" y="1"/>
                      <a:pt x="3" y="2"/>
                      <a:pt x="4" y="2"/>
                    </a:cubicBezTo>
                    <a:lnTo>
                      <a:pt x="3" y="4"/>
                    </a:lnTo>
                    <a:cubicBezTo>
                      <a:pt x="3" y="3"/>
                      <a:pt x="2" y="2"/>
                      <a:pt x="1" y="1"/>
                    </a:cubicBezTo>
                    <a:lnTo>
                      <a:pt x="2" y="0"/>
                    </a:lnTo>
                    <a:close/>
                    <a:moveTo>
                      <a:pt x="4" y="2"/>
                    </a:moveTo>
                    <a:cubicBezTo>
                      <a:pt x="5" y="3"/>
                      <a:pt x="5" y="4"/>
                      <a:pt x="6" y="5"/>
                    </a:cubicBezTo>
                    <a:lnTo>
                      <a:pt x="6" y="6"/>
                    </a:lnTo>
                    <a:cubicBezTo>
                      <a:pt x="5" y="5"/>
                      <a:pt x="4" y="4"/>
                      <a:pt x="3" y="4"/>
                    </a:cubicBezTo>
                    <a:lnTo>
                      <a:pt x="4" y="2"/>
                    </a:lnTo>
                    <a:close/>
                    <a:moveTo>
                      <a:pt x="6" y="5"/>
                    </a:moveTo>
                    <a:lnTo>
                      <a:pt x="7" y="5"/>
                    </a:lnTo>
                    <a:lnTo>
                      <a:pt x="6" y="6"/>
                    </a:lnTo>
                    <a:lnTo>
                      <a:pt x="6" y="5"/>
                    </a:lnTo>
                    <a:close/>
                  </a:path>
                </a:pathLst>
              </a:custGeom>
              <a:solidFill>
                <a:srgbClr val="340E70"/>
              </a:solidFill>
              <a:ln>
                <a:noFill/>
              </a:ln>
            </p:spPr>
            <p:txBody>
              <a:bodyPr/>
              <a:lstStyle/>
              <a:p>
                <a:pPr>
                  <a:defRPr/>
                </a:pPr>
                <a:endParaRPr lang="en-US">
                  <a:latin typeface="+mj-lt"/>
                  <a:cs typeface="Arial" charset="0"/>
                </a:endParaRPr>
              </a:p>
            </p:txBody>
          </p:sp>
          <p:sp>
            <p:nvSpPr>
              <p:cNvPr id="96341" name="Freeform 285"/>
              <p:cNvSpPr>
                <a:spLocks/>
              </p:cNvSpPr>
              <p:nvPr/>
            </p:nvSpPr>
            <p:spPr bwMode="auto">
              <a:xfrm>
                <a:off x="5356" y="627"/>
                <a:ext cx="97" cy="64"/>
              </a:xfrm>
              <a:custGeom>
                <a:avLst/>
                <a:gdLst>
                  <a:gd name="T0" fmla="*/ 4187 w 6"/>
                  <a:gd name="T1" fmla="*/ 0 h 12"/>
                  <a:gd name="T2" fmla="*/ 25349 w 6"/>
                  <a:gd name="T3" fmla="*/ 1365 h 12"/>
                  <a:gd name="T4" fmla="*/ 12804 w 6"/>
                  <a:gd name="T5" fmla="*/ 1680 h 12"/>
                  <a:gd name="T6" fmla="*/ 4187 w 6"/>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1" y="0"/>
                    </a:moveTo>
                    <a:cubicBezTo>
                      <a:pt x="4" y="0"/>
                      <a:pt x="6" y="6"/>
                      <a:pt x="6" y="9"/>
                    </a:cubicBezTo>
                    <a:cubicBezTo>
                      <a:pt x="5" y="12"/>
                      <a:pt x="4" y="12"/>
                      <a:pt x="3" y="11"/>
                    </a:cubicBezTo>
                    <a:cubicBezTo>
                      <a:pt x="0" y="7"/>
                      <a:pt x="0" y="2"/>
                      <a:pt x="1" y="0"/>
                    </a:cubicBezTo>
                    <a:close/>
                  </a:path>
                </a:pathLst>
              </a:custGeom>
              <a:solidFill>
                <a:srgbClr val="FFFFFF"/>
              </a:solidFill>
              <a:ln>
                <a:noFill/>
              </a:ln>
            </p:spPr>
            <p:txBody>
              <a:bodyPr/>
              <a:lstStyle/>
              <a:p>
                <a:pPr>
                  <a:defRPr/>
                </a:pPr>
                <a:endParaRPr lang="en-US">
                  <a:latin typeface="+mj-lt"/>
                  <a:cs typeface="Arial" charset="0"/>
                </a:endParaRPr>
              </a:p>
            </p:txBody>
          </p:sp>
          <p:sp>
            <p:nvSpPr>
              <p:cNvPr id="96342" name="Freeform 286"/>
              <p:cNvSpPr>
                <a:spLocks/>
              </p:cNvSpPr>
              <p:nvPr/>
            </p:nvSpPr>
            <p:spPr bwMode="auto">
              <a:xfrm>
                <a:off x="5356" y="627"/>
                <a:ext cx="97" cy="64"/>
              </a:xfrm>
              <a:custGeom>
                <a:avLst/>
                <a:gdLst>
                  <a:gd name="T0" fmla="*/ 4187 w 6"/>
                  <a:gd name="T1" fmla="*/ 0 h 12"/>
                  <a:gd name="T2" fmla="*/ 25349 w 6"/>
                  <a:gd name="T3" fmla="*/ 1365 h 12"/>
                  <a:gd name="T4" fmla="*/ 12804 w 6"/>
                  <a:gd name="T5" fmla="*/ 1680 h 12"/>
                  <a:gd name="T6" fmla="*/ 4187 w 6"/>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1" y="0"/>
                    </a:moveTo>
                    <a:cubicBezTo>
                      <a:pt x="4" y="0"/>
                      <a:pt x="6" y="6"/>
                      <a:pt x="6" y="9"/>
                    </a:cubicBezTo>
                    <a:cubicBezTo>
                      <a:pt x="5" y="12"/>
                      <a:pt x="4" y="12"/>
                      <a:pt x="3" y="11"/>
                    </a:cubicBezTo>
                    <a:cubicBezTo>
                      <a:pt x="0" y="7"/>
                      <a:pt x="0" y="2"/>
                      <a:pt x="1" y="0"/>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43" name="Freeform 287"/>
              <p:cNvSpPr>
                <a:spLocks/>
              </p:cNvSpPr>
              <p:nvPr/>
            </p:nvSpPr>
            <p:spPr bwMode="auto">
              <a:xfrm>
                <a:off x="5143" y="575"/>
                <a:ext cx="164" cy="38"/>
              </a:xfrm>
              <a:custGeom>
                <a:avLst/>
                <a:gdLst>
                  <a:gd name="T0" fmla="*/ 44116 w 10"/>
                  <a:gd name="T1" fmla="*/ 719 h 8"/>
                  <a:gd name="T2" fmla="*/ 8872 w 10"/>
                  <a:gd name="T3" fmla="*/ 305 h 8"/>
                  <a:gd name="T4" fmla="*/ 4297 w 10"/>
                  <a:gd name="T5" fmla="*/ 882 h 8"/>
                  <a:gd name="T6" fmla="*/ 44116 w 10"/>
                  <a:gd name="T7" fmla="*/ 719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8">
                    <a:moveTo>
                      <a:pt x="10" y="5"/>
                    </a:moveTo>
                    <a:cubicBezTo>
                      <a:pt x="9" y="2"/>
                      <a:pt x="4" y="0"/>
                      <a:pt x="2" y="2"/>
                    </a:cubicBezTo>
                    <a:cubicBezTo>
                      <a:pt x="0" y="3"/>
                      <a:pt x="0" y="5"/>
                      <a:pt x="1" y="6"/>
                    </a:cubicBezTo>
                    <a:cubicBezTo>
                      <a:pt x="5" y="8"/>
                      <a:pt x="8" y="7"/>
                      <a:pt x="10" y="5"/>
                    </a:cubicBezTo>
                    <a:close/>
                  </a:path>
                </a:pathLst>
              </a:custGeom>
              <a:solidFill>
                <a:srgbClr val="FFFFFF"/>
              </a:solidFill>
              <a:ln>
                <a:noFill/>
              </a:ln>
            </p:spPr>
            <p:txBody>
              <a:bodyPr/>
              <a:lstStyle/>
              <a:p>
                <a:pPr>
                  <a:defRPr/>
                </a:pPr>
                <a:endParaRPr lang="en-US">
                  <a:latin typeface="+mj-lt"/>
                  <a:cs typeface="Arial" charset="0"/>
                </a:endParaRPr>
              </a:p>
            </p:txBody>
          </p:sp>
          <p:sp>
            <p:nvSpPr>
              <p:cNvPr id="96344" name="Freeform 288"/>
              <p:cNvSpPr>
                <a:spLocks/>
              </p:cNvSpPr>
              <p:nvPr/>
            </p:nvSpPr>
            <p:spPr bwMode="auto">
              <a:xfrm>
                <a:off x="5143" y="575"/>
                <a:ext cx="164" cy="38"/>
              </a:xfrm>
              <a:custGeom>
                <a:avLst/>
                <a:gdLst>
                  <a:gd name="T0" fmla="*/ 44116 w 10"/>
                  <a:gd name="T1" fmla="*/ 719 h 8"/>
                  <a:gd name="T2" fmla="*/ 8872 w 10"/>
                  <a:gd name="T3" fmla="*/ 305 h 8"/>
                  <a:gd name="T4" fmla="*/ 4297 w 10"/>
                  <a:gd name="T5" fmla="*/ 882 h 8"/>
                  <a:gd name="T6" fmla="*/ 44116 w 10"/>
                  <a:gd name="T7" fmla="*/ 719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8">
                    <a:moveTo>
                      <a:pt x="10" y="5"/>
                    </a:moveTo>
                    <a:cubicBezTo>
                      <a:pt x="9" y="2"/>
                      <a:pt x="4" y="0"/>
                      <a:pt x="2" y="2"/>
                    </a:cubicBezTo>
                    <a:cubicBezTo>
                      <a:pt x="0" y="3"/>
                      <a:pt x="0" y="5"/>
                      <a:pt x="1" y="6"/>
                    </a:cubicBezTo>
                    <a:cubicBezTo>
                      <a:pt x="5" y="8"/>
                      <a:pt x="8" y="7"/>
                      <a:pt x="10" y="5"/>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45" name="Freeform 289"/>
              <p:cNvSpPr>
                <a:spLocks/>
              </p:cNvSpPr>
              <p:nvPr/>
            </p:nvSpPr>
            <p:spPr bwMode="auto">
              <a:xfrm>
                <a:off x="5176" y="622"/>
                <a:ext cx="98" cy="32"/>
              </a:xfrm>
              <a:custGeom>
                <a:avLst/>
                <a:gdLst>
                  <a:gd name="T0" fmla="*/ 26150 w 6"/>
                  <a:gd name="T1" fmla="*/ 144 h 6"/>
                  <a:gd name="T2" fmla="*/ 0 w 6"/>
                  <a:gd name="T3" fmla="*/ 453 h 6"/>
                  <a:gd name="T4" fmla="*/ 4263 w 6"/>
                  <a:gd name="T5" fmla="*/ 768 h 6"/>
                  <a:gd name="T6" fmla="*/ 26150 w 6"/>
                  <a:gd name="T7" fmla="*/ 144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1"/>
                    </a:moveTo>
                    <a:cubicBezTo>
                      <a:pt x="5" y="0"/>
                      <a:pt x="1" y="1"/>
                      <a:pt x="0" y="3"/>
                    </a:cubicBezTo>
                    <a:cubicBezTo>
                      <a:pt x="0" y="4"/>
                      <a:pt x="0" y="5"/>
                      <a:pt x="1" y="5"/>
                    </a:cubicBezTo>
                    <a:cubicBezTo>
                      <a:pt x="4" y="6"/>
                      <a:pt x="6" y="3"/>
                      <a:pt x="6" y="1"/>
                    </a:cubicBezTo>
                    <a:close/>
                  </a:path>
                </a:pathLst>
              </a:custGeom>
              <a:solidFill>
                <a:srgbClr val="FFFFFF"/>
              </a:solidFill>
              <a:ln>
                <a:noFill/>
              </a:ln>
            </p:spPr>
            <p:txBody>
              <a:bodyPr/>
              <a:lstStyle/>
              <a:p>
                <a:pPr>
                  <a:defRPr/>
                </a:pPr>
                <a:endParaRPr lang="en-US">
                  <a:latin typeface="+mj-lt"/>
                  <a:cs typeface="Arial" charset="0"/>
                </a:endParaRPr>
              </a:p>
            </p:txBody>
          </p:sp>
          <p:sp>
            <p:nvSpPr>
              <p:cNvPr id="96346" name="Freeform 290"/>
              <p:cNvSpPr>
                <a:spLocks/>
              </p:cNvSpPr>
              <p:nvPr/>
            </p:nvSpPr>
            <p:spPr bwMode="auto">
              <a:xfrm>
                <a:off x="5176" y="622"/>
                <a:ext cx="98" cy="32"/>
              </a:xfrm>
              <a:custGeom>
                <a:avLst/>
                <a:gdLst>
                  <a:gd name="T0" fmla="*/ 26150 w 6"/>
                  <a:gd name="T1" fmla="*/ 144 h 6"/>
                  <a:gd name="T2" fmla="*/ 0 w 6"/>
                  <a:gd name="T3" fmla="*/ 453 h 6"/>
                  <a:gd name="T4" fmla="*/ 4263 w 6"/>
                  <a:gd name="T5" fmla="*/ 768 h 6"/>
                  <a:gd name="T6" fmla="*/ 26150 w 6"/>
                  <a:gd name="T7" fmla="*/ 144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1"/>
                    </a:moveTo>
                    <a:cubicBezTo>
                      <a:pt x="5" y="0"/>
                      <a:pt x="1" y="1"/>
                      <a:pt x="0" y="3"/>
                    </a:cubicBezTo>
                    <a:cubicBezTo>
                      <a:pt x="0" y="4"/>
                      <a:pt x="0" y="5"/>
                      <a:pt x="1" y="5"/>
                    </a:cubicBezTo>
                    <a:cubicBezTo>
                      <a:pt x="4" y="6"/>
                      <a:pt x="6" y="3"/>
                      <a:pt x="6" y="1"/>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47" name="Freeform 291"/>
              <p:cNvSpPr>
                <a:spLocks/>
              </p:cNvSpPr>
              <p:nvPr/>
            </p:nvSpPr>
            <p:spPr bwMode="auto">
              <a:xfrm>
                <a:off x="5307" y="648"/>
                <a:ext cx="65" cy="52"/>
              </a:xfrm>
              <a:custGeom>
                <a:avLst/>
                <a:gdLst>
                  <a:gd name="T0" fmla="*/ 4225 w 4"/>
                  <a:gd name="T1" fmla="*/ 0 h 9"/>
                  <a:gd name="T2" fmla="*/ 4225 w 4"/>
                  <a:gd name="T3" fmla="*/ 1221 h 9"/>
                  <a:gd name="T4" fmla="*/ 12935 w 4"/>
                  <a:gd name="T5" fmla="*/ 1221 h 9"/>
                  <a:gd name="T6" fmla="*/ 4225 w 4"/>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9">
                    <a:moveTo>
                      <a:pt x="1" y="0"/>
                    </a:moveTo>
                    <a:cubicBezTo>
                      <a:pt x="0" y="1"/>
                      <a:pt x="0" y="6"/>
                      <a:pt x="1" y="8"/>
                    </a:cubicBezTo>
                    <a:cubicBezTo>
                      <a:pt x="2" y="9"/>
                      <a:pt x="2" y="9"/>
                      <a:pt x="3" y="8"/>
                    </a:cubicBezTo>
                    <a:cubicBezTo>
                      <a:pt x="4" y="4"/>
                      <a:pt x="2" y="1"/>
                      <a:pt x="1" y="0"/>
                    </a:cubicBezTo>
                    <a:close/>
                  </a:path>
                </a:pathLst>
              </a:custGeom>
              <a:solidFill>
                <a:srgbClr val="FFFFFF"/>
              </a:solidFill>
              <a:ln>
                <a:noFill/>
              </a:ln>
            </p:spPr>
            <p:txBody>
              <a:bodyPr/>
              <a:lstStyle/>
              <a:p>
                <a:pPr>
                  <a:defRPr/>
                </a:pPr>
                <a:endParaRPr lang="en-US">
                  <a:latin typeface="+mj-lt"/>
                  <a:cs typeface="Arial" charset="0"/>
                </a:endParaRPr>
              </a:p>
            </p:txBody>
          </p:sp>
          <p:sp>
            <p:nvSpPr>
              <p:cNvPr id="96348" name="Freeform 292"/>
              <p:cNvSpPr>
                <a:spLocks/>
              </p:cNvSpPr>
              <p:nvPr/>
            </p:nvSpPr>
            <p:spPr bwMode="auto">
              <a:xfrm>
                <a:off x="5307" y="648"/>
                <a:ext cx="65" cy="52"/>
              </a:xfrm>
              <a:custGeom>
                <a:avLst/>
                <a:gdLst>
                  <a:gd name="T0" fmla="*/ 4225 w 4"/>
                  <a:gd name="T1" fmla="*/ 0 h 9"/>
                  <a:gd name="T2" fmla="*/ 4225 w 4"/>
                  <a:gd name="T3" fmla="*/ 1221 h 9"/>
                  <a:gd name="T4" fmla="*/ 12935 w 4"/>
                  <a:gd name="T5" fmla="*/ 1221 h 9"/>
                  <a:gd name="T6" fmla="*/ 4225 w 4"/>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9">
                    <a:moveTo>
                      <a:pt x="1" y="0"/>
                    </a:moveTo>
                    <a:cubicBezTo>
                      <a:pt x="0" y="1"/>
                      <a:pt x="0" y="6"/>
                      <a:pt x="1" y="8"/>
                    </a:cubicBezTo>
                    <a:cubicBezTo>
                      <a:pt x="2" y="9"/>
                      <a:pt x="2" y="9"/>
                      <a:pt x="3" y="8"/>
                    </a:cubicBezTo>
                    <a:cubicBezTo>
                      <a:pt x="4" y="4"/>
                      <a:pt x="2" y="1"/>
                      <a:pt x="1" y="0"/>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49" name="Freeform 293"/>
              <p:cNvSpPr>
                <a:spLocks/>
              </p:cNvSpPr>
              <p:nvPr/>
            </p:nvSpPr>
            <p:spPr bwMode="auto">
              <a:xfrm>
                <a:off x="5209" y="617"/>
                <a:ext cx="147" cy="82"/>
              </a:xfrm>
              <a:custGeom>
                <a:avLst/>
                <a:gdLst>
                  <a:gd name="T0" fmla="*/ 34953 w 9"/>
                  <a:gd name="T1" fmla="*/ 0 h 15"/>
                  <a:gd name="T2" fmla="*/ 13067 w 9"/>
                  <a:gd name="T3" fmla="*/ 2054 h 15"/>
                  <a:gd name="T4" fmla="*/ 0 w 9"/>
                  <a:gd name="T5" fmla="*/ 1749 h 15"/>
                  <a:gd name="T6" fmla="*/ 34953 w 9"/>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5">
                    <a:moveTo>
                      <a:pt x="8" y="0"/>
                    </a:moveTo>
                    <a:cubicBezTo>
                      <a:pt x="9" y="3"/>
                      <a:pt x="6" y="12"/>
                      <a:pt x="3" y="14"/>
                    </a:cubicBezTo>
                    <a:cubicBezTo>
                      <a:pt x="1" y="15"/>
                      <a:pt x="0" y="14"/>
                      <a:pt x="0" y="12"/>
                    </a:cubicBezTo>
                    <a:cubicBezTo>
                      <a:pt x="1" y="5"/>
                      <a:pt x="6" y="0"/>
                      <a:pt x="8" y="0"/>
                    </a:cubicBezTo>
                    <a:close/>
                  </a:path>
                </a:pathLst>
              </a:custGeom>
              <a:solidFill>
                <a:srgbClr val="FFFFFF"/>
              </a:solidFill>
              <a:ln>
                <a:noFill/>
              </a:ln>
            </p:spPr>
            <p:txBody>
              <a:bodyPr/>
              <a:lstStyle/>
              <a:p>
                <a:pPr>
                  <a:defRPr/>
                </a:pPr>
                <a:endParaRPr lang="en-US">
                  <a:latin typeface="+mj-lt"/>
                  <a:cs typeface="Arial" charset="0"/>
                </a:endParaRPr>
              </a:p>
            </p:txBody>
          </p:sp>
          <p:sp>
            <p:nvSpPr>
              <p:cNvPr id="96350" name="Freeform 294"/>
              <p:cNvSpPr>
                <a:spLocks/>
              </p:cNvSpPr>
              <p:nvPr/>
            </p:nvSpPr>
            <p:spPr bwMode="auto">
              <a:xfrm>
                <a:off x="5209" y="617"/>
                <a:ext cx="147" cy="82"/>
              </a:xfrm>
              <a:custGeom>
                <a:avLst/>
                <a:gdLst>
                  <a:gd name="T0" fmla="*/ 34953 w 9"/>
                  <a:gd name="T1" fmla="*/ 0 h 15"/>
                  <a:gd name="T2" fmla="*/ 13067 w 9"/>
                  <a:gd name="T3" fmla="*/ 2054 h 15"/>
                  <a:gd name="T4" fmla="*/ 0 w 9"/>
                  <a:gd name="T5" fmla="*/ 1749 h 15"/>
                  <a:gd name="T6" fmla="*/ 34953 w 9"/>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5">
                    <a:moveTo>
                      <a:pt x="8" y="0"/>
                    </a:moveTo>
                    <a:cubicBezTo>
                      <a:pt x="9" y="3"/>
                      <a:pt x="6" y="12"/>
                      <a:pt x="3" y="14"/>
                    </a:cubicBezTo>
                    <a:cubicBezTo>
                      <a:pt x="1" y="15"/>
                      <a:pt x="0" y="14"/>
                      <a:pt x="0" y="12"/>
                    </a:cubicBezTo>
                    <a:cubicBezTo>
                      <a:pt x="1" y="5"/>
                      <a:pt x="6" y="0"/>
                      <a:pt x="8" y="0"/>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51" name="Freeform 295"/>
              <p:cNvSpPr>
                <a:spLocks/>
              </p:cNvSpPr>
              <p:nvPr/>
            </p:nvSpPr>
            <p:spPr bwMode="auto">
              <a:xfrm>
                <a:off x="5307" y="575"/>
                <a:ext cx="114" cy="52"/>
              </a:xfrm>
              <a:custGeom>
                <a:avLst/>
                <a:gdLst>
                  <a:gd name="T0" fmla="*/ 17247 w 7"/>
                  <a:gd name="T1" fmla="*/ 1404 h 10"/>
                  <a:gd name="T2" fmla="*/ 0 w 7"/>
                  <a:gd name="T3" fmla="*/ 702 h 10"/>
                  <a:gd name="T4" fmla="*/ 17247 w 7"/>
                  <a:gd name="T5" fmla="*/ 1404 h 10"/>
                  <a:gd name="T6" fmla="*/ 0 60000 65536"/>
                  <a:gd name="T7" fmla="*/ 0 60000 65536"/>
                  <a:gd name="T8" fmla="*/ 0 60000 65536"/>
                </a:gdLst>
                <a:ahLst/>
                <a:cxnLst>
                  <a:cxn ang="T6">
                    <a:pos x="T0" y="T1"/>
                  </a:cxn>
                  <a:cxn ang="T7">
                    <a:pos x="T2" y="T3"/>
                  </a:cxn>
                  <a:cxn ang="T8">
                    <a:pos x="T4" y="T5"/>
                  </a:cxn>
                </a:cxnLst>
                <a:rect l="0" t="0" r="r" b="b"/>
                <a:pathLst>
                  <a:path w="7" h="10">
                    <a:moveTo>
                      <a:pt x="4" y="10"/>
                    </a:moveTo>
                    <a:cubicBezTo>
                      <a:pt x="7" y="5"/>
                      <a:pt x="3" y="0"/>
                      <a:pt x="0" y="5"/>
                    </a:cubicBezTo>
                    <a:cubicBezTo>
                      <a:pt x="1" y="6"/>
                      <a:pt x="3" y="8"/>
                      <a:pt x="4" y="10"/>
                    </a:cubicBezTo>
                    <a:close/>
                  </a:path>
                </a:pathLst>
              </a:custGeom>
              <a:solidFill>
                <a:srgbClr val="FFFFFF"/>
              </a:solidFill>
              <a:ln>
                <a:noFill/>
              </a:ln>
            </p:spPr>
            <p:txBody>
              <a:bodyPr/>
              <a:lstStyle/>
              <a:p>
                <a:pPr>
                  <a:defRPr/>
                </a:pPr>
                <a:endParaRPr lang="en-US">
                  <a:latin typeface="+mj-lt"/>
                  <a:cs typeface="Arial" charset="0"/>
                </a:endParaRPr>
              </a:p>
            </p:txBody>
          </p:sp>
          <p:sp>
            <p:nvSpPr>
              <p:cNvPr id="96352" name="Freeform 296"/>
              <p:cNvSpPr>
                <a:spLocks/>
              </p:cNvSpPr>
              <p:nvPr/>
            </p:nvSpPr>
            <p:spPr bwMode="auto">
              <a:xfrm>
                <a:off x="5307" y="575"/>
                <a:ext cx="114" cy="52"/>
              </a:xfrm>
              <a:custGeom>
                <a:avLst/>
                <a:gdLst>
                  <a:gd name="T0" fmla="*/ 17247 w 7"/>
                  <a:gd name="T1" fmla="*/ 1404 h 10"/>
                  <a:gd name="T2" fmla="*/ 0 w 7"/>
                  <a:gd name="T3" fmla="*/ 702 h 10"/>
                  <a:gd name="T4" fmla="*/ 17247 w 7"/>
                  <a:gd name="T5" fmla="*/ 1404 h 10"/>
                  <a:gd name="T6" fmla="*/ 0 60000 65536"/>
                  <a:gd name="T7" fmla="*/ 0 60000 65536"/>
                  <a:gd name="T8" fmla="*/ 0 60000 65536"/>
                </a:gdLst>
                <a:ahLst/>
                <a:cxnLst>
                  <a:cxn ang="T6">
                    <a:pos x="T0" y="T1"/>
                  </a:cxn>
                  <a:cxn ang="T7">
                    <a:pos x="T2" y="T3"/>
                  </a:cxn>
                  <a:cxn ang="T8">
                    <a:pos x="T4" y="T5"/>
                  </a:cxn>
                </a:cxnLst>
                <a:rect l="0" t="0" r="r" b="b"/>
                <a:pathLst>
                  <a:path w="7" h="10">
                    <a:moveTo>
                      <a:pt x="4" y="10"/>
                    </a:moveTo>
                    <a:cubicBezTo>
                      <a:pt x="7" y="5"/>
                      <a:pt x="3" y="0"/>
                      <a:pt x="0" y="5"/>
                    </a:cubicBezTo>
                    <a:cubicBezTo>
                      <a:pt x="1" y="6"/>
                      <a:pt x="3" y="8"/>
                      <a:pt x="4" y="10"/>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53" name="Freeform 297"/>
              <p:cNvSpPr>
                <a:spLocks/>
              </p:cNvSpPr>
              <p:nvPr/>
            </p:nvSpPr>
            <p:spPr bwMode="auto">
              <a:xfrm>
                <a:off x="5372" y="3954"/>
                <a:ext cx="294" cy="327"/>
              </a:xfrm>
              <a:custGeom>
                <a:avLst/>
                <a:gdLst>
                  <a:gd name="T0" fmla="*/ 52283 w 18"/>
                  <a:gd name="T1" fmla="*/ 1171 h 62"/>
                  <a:gd name="T2" fmla="*/ 61087 w 18"/>
                  <a:gd name="T3" fmla="*/ 1028 h 62"/>
                  <a:gd name="T4" fmla="*/ 43479 w 18"/>
                  <a:gd name="T5" fmla="*/ 2057 h 62"/>
                  <a:gd name="T6" fmla="*/ 56562 w 18"/>
                  <a:gd name="T7" fmla="*/ 3950 h 62"/>
                  <a:gd name="T8" fmla="*/ 48020 w 18"/>
                  <a:gd name="T9" fmla="*/ 5870 h 62"/>
                  <a:gd name="T10" fmla="*/ 74170 w 18"/>
                  <a:gd name="T11" fmla="*/ 6593 h 62"/>
                  <a:gd name="T12" fmla="*/ 56562 w 18"/>
                  <a:gd name="T13" fmla="*/ 7790 h 62"/>
                  <a:gd name="T14" fmla="*/ 39216 w 18"/>
                  <a:gd name="T15" fmla="*/ 6762 h 62"/>
                  <a:gd name="T16" fmla="*/ 56562 w 18"/>
                  <a:gd name="T17" fmla="*/ 7342 h 62"/>
                  <a:gd name="T18" fmla="*/ 39216 w 18"/>
                  <a:gd name="T19" fmla="*/ 6456 h 62"/>
                  <a:gd name="T20" fmla="*/ 13067 w 18"/>
                  <a:gd name="T21" fmla="*/ 9098 h 62"/>
                  <a:gd name="T22" fmla="*/ 4263 w 18"/>
                  <a:gd name="T23" fmla="*/ 8650 h 62"/>
                  <a:gd name="T24" fmla="*/ 34953 w 18"/>
                  <a:gd name="T25" fmla="*/ 6176 h 62"/>
                  <a:gd name="T26" fmla="*/ 48020 w 18"/>
                  <a:gd name="T27" fmla="*/ 4562 h 62"/>
                  <a:gd name="T28" fmla="*/ 30413 w 18"/>
                  <a:gd name="T29" fmla="*/ 3534 h 62"/>
                  <a:gd name="T30" fmla="*/ 21870 w 18"/>
                  <a:gd name="T31" fmla="*/ 3813 h 62"/>
                  <a:gd name="T32" fmla="*/ 26150 w 18"/>
                  <a:gd name="T33" fmla="*/ 3228 h 62"/>
                  <a:gd name="T34" fmla="*/ 52283 w 18"/>
                  <a:gd name="T35" fmla="*/ 3813 h 62"/>
                  <a:gd name="T36" fmla="*/ 61087 w 18"/>
                  <a:gd name="T37" fmla="*/ 585 h 62"/>
                  <a:gd name="T38" fmla="*/ 56562 w 18"/>
                  <a:gd name="T39" fmla="*/ 2057 h 62"/>
                  <a:gd name="T40" fmla="*/ 52283 w 18"/>
                  <a:gd name="T41" fmla="*/ 1171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 h="62">
                    <a:moveTo>
                      <a:pt x="12" y="8"/>
                    </a:moveTo>
                    <a:cubicBezTo>
                      <a:pt x="14" y="12"/>
                      <a:pt x="16" y="8"/>
                      <a:pt x="14" y="7"/>
                    </a:cubicBezTo>
                    <a:cubicBezTo>
                      <a:pt x="11" y="5"/>
                      <a:pt x="9" y="7"/>
                      <a:pt x="10" y="14"/>
                    </a:cubicBezTo>
                    <a:cubicBezTo>
                      <a:pt x="10" y="20"/>
                      <a:pt x="12" y="23"/>
                      <a:pt x="13" y="27"/>
                    </a:cubicBezTo>
                    <a:cubicBezTo>
                      <a:pt x="14" y="32"/>
                      <a:pt x="14" y="37"/>
                      <a:pt x="11" y="40"/>
                    </a:cubicBezTo>
                    <a:cubicBezTo>
                      <a:pt x="13" y="40"/>
                      <a:pt x="16" y="40"/>
                      <a:pt x="17" y="45"/>
                    </a:cubicBezTo>
                    <a:cubicBezTo>
                      <a:pt x="17" y="49"/>
                      <a:pt x="16" y="53"/>
                      <a:pt x="13" y="53"/>
                    </a:cubicBezTo>
                    <a:cubicBezTo>
                      <a:pt x="9" y="53"/>
                      <a:pt x="7" y="48"/>
                      <a:pt x="9" y="46"/>
                    </a:cubicBezTo>
                    <a:cubicBezTo>
                      <a:pt x="11" y="43"/>
                      <a:pt x="15" y="46"/>
                      <a:pt x="13" y="50"/>
                    </a:cubicBezTo>
                    <a:cubicBezTo>
                      <a:pt x="18" y="46"/>
                      <a:pt x="13" y="40"/>
                      <a:pt x="9" y="44"/>
                    </a:cubicBezTo>
                    <a:cubicBezTo>
                      <a:pt x="5" y="46"/>
                      <a:pt x="2" y="57"/>
                      <a:pt x="3" y="62"/>
                    </a:cubicBezTo>
                    <a:cubicBezTo>
                      <a:pt x="2" y="61"/>
                      <a:pt x="2" y="60"/>
                      <a:pt x="1" y="59"/>
                    </a:cubicBezTo>
                    <a:cubicBezTo>
                      <a:pt x="0" y="57"/>
                      <a:pt x="5" y="44"/>
                      <a:pt x="8" y="42"/>
                    </a:cubicBezTo>
                    <a:cubicBezTo>
                      <a:pt x="11" y="40"/>
                      <a:pt x="12" y="38"/>
                      <a:pt x="11" y="31"/>
                    </a:cubicBezTo>
                    <a:cubicBezTo>
                      <a:pt x="11" y="28"/>
                      <a:pt x="9" y="23"/>
                      <a:pt x="7" y="24"/>
                    </a:cubicBezTo>
                    <a:cubicBezTo>
                      <a:pt x="8" y="25"/>
                      <a:pt x="6" y="27"/>
                      <a:pt x="5" y="26"/>
                    </a:cubicBezTo>
                    <a:cubicBezTo>
                      <a:pt x="4" y="26"/>
                      <a:pt x="4" y="22"/>
                      <a:pt x="6" y="22"/>
                    </a:cubicBezTo>
                    <a:cubicBezTo>
                      <a:pt x="8" y="22"/>
                      <a:pt x="10" y="24"/>
                      <a:pt x="12" y="26"/>
                    </a:cubicBezTo>
                    <a:cubicBezTo>
                      <a:pt x="7" y="22"/>
                      <a:pt x="6" y="0"/>
                      <a:pt x="14" y="4"/>
                    </a:cubicBezTo>
                    <a:cubicBezTo>
                      <a:pt x="18" y="6"/>
                      <a:pt x="17" y="13"/>
                      <a:pt x="13" y="14"/>
                    </a:cubicBezTo>
                    <a:cubicBezTo>
                      <a:pt x="11" y="14"/>
                      <a:pt x="10" y="8"/>
                      <a:pt x="12" y="8"/>
                    </a:cubicBezTo>
                    <a:close/>
                  </a:path>
                </a:pathLst>
              </a:custGeom>
              <a:solidFill>
                <a:srgbClr val="340E70"/>
              </a:solidFill>
              <a:ln>
                <a:noFill/>
              </a:ln>
            </p:spPr>
            <p:txBody>
              <a:bodyPr/>
              <a:lstStyle/>
              <a:p>
                <a:pPr>
                  <a:defRPr/>
                </a:pPr>
                <a:endParaRPr lang="en-US">
                  <a:latin typeface="+mj-lt"/>
                  <a:cs typeface="Arial" charset="0"/>
                </a:endParaRPr>
              </a:p>
            </p:txBody>
          </p:sp>
          <p:sp>
            <p:nvSpPr>
              <p:cNvPr id="96354" name="Freeform 298"/>
              <p:cNvSpPr>
                <a:spLocks/>
              </p:cNvSpPr>
              <p:nvPr/>
            </p:nvSpPr>
            <p:spPr bwMode="auto">
              <a:xfrm>
                <a:off x="5372" y="3954"/>
                <a:ext cx="294" cy="327"/>
              </a:xfrm>
              <a:custGeom>
                <a:avLst/>
                <a:gdLst>
                  <a:gd name="T0" fmla="*/ 52283 w 18"/>
                  <a:gd name="T1" fmla="*/ 1171 h 62"/>
                  <a:gd name="T2" fmla="*/ 61087 w 18"/>
                  <a:gd name="T3" fmla="*/ 1028 h 62"/>
                  <a:gd name="T4" fmla="*/ 43479 w 18"/>
                  <a:gd name="T5" fmla="*/ 2057 h 62"/>
                  <a:gd name="T6" fmla="*/ 56562 w 18"/>
                  <a:gd name="T7" fmla="*/ 3950 h 62"/>
                  <a:gd name="T8" fmla="*/ 48020 w 18"/>
                  <a:gd name="T9" fmla="*/ 5870 h 62"/>
                  <a:gd name="T10" fmla="*/ 74170 w 18"/>
                  <a:gd name="T11" fmla="*/ 6593 h 62"/>
                  <a:gd name="T12" fmla="*/ 56562 w 18"/>
                  <a:gd name="T13" fmla="*/ 7790 h 62"/>
                  <a:gd name="T14" fmla="*/ 39216 w 18"/>
                  <a:gd name="T15" fmla="*/ 6762 h 62"/>
                  <a:gd name="T16" fmla="*/ 56562 w 18"/>
                  <a:gd name="T17" fmla="*/ 7342 h 62"/>
                  <a:gd name="T18" fmla="*/ 39216 w 18"/>
                  <a:gd name="T19" fmla="*/ 6456 h 62"/>
                  <a:gd name="T20" fmla="*/ 13067 w 18"/>
                  <a:gd name="T21" fmla="*/ 9098 h 62"/>
                  <a:gd name="T22" fmla="*/ 4263 w 18"/>
                  <a:gd name="T23" fmla="*/ 8650 h 62"/>
                  <a:gd name="T24" fmla="*/ 34953 w 18"/>
                  <a:gd name="T25" fmla="*/ 6176 h 62"/>
                  <a:gd name="T26" fmla="*/ 48020 w 18"/>
                  <a:gd name="T27" fmla="*/ 4562 h 62"/>
                  <a:gd name="T28" fmla="*/ 30413 w 18"/>
                  <a:gd name="T29" fmla="*/ 3534 h 62"/>
                  <a:gd name="T30" fmla="*/ 21870 w 18"/>
                  <a:gd name="T31" fmla="*/ 3813 h 62"/>
                  <a:gd name="T32" fmla="*/ 26150 w 18"/>
                  <a:gd name="T33" fmla="*/ 3228 h 62"/>
                  <a:gd name="T34" fmla="*/ 52283 w 18"/>
                  <a:gd name="T35" fmla="*/ 3813 h 62"/>
                  <a:gd name="T36" fmla="*/ 61087 w 18"/>
                  <a:gd name="T37" fmla="*/ 585 h 62"/>
                  <a:gd name="T38" fmla="*/ 56562 w 18"/>
                  <a:gd name="T39" fmla="*/ 2057 h 62"/>
                  <a:gd name="T40" fmla="*/ 52283 w 18"/>
                  <a:gd name="T41" fmla="*/ 1171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 h="62">
                    <a:moveTo>
                      <a:pt x="12" y="8"/>
                    </a:moveTo>
                    <a:cubicBezTo>
                      <a:pt x="14" y="12"/>
                      <a:pt x="16" y="8"/>
                      <a:pt x="14" y="7"/>
                    </a:cubicBezTo>
                    <a:cubicBezTo>
                      <a:pt x="11" y="5"/>
                      <a:pt x="9" y="7"/>
                      <a:pt x="10" y="14"/>
                    </a:cubicBezTo>
                    <a:cubicBezTo>
                      <a:pt x="10" y="20"/>
                      <a:pt x="12" y="23"/>
                      <a:pt x="13" y="27"/>
                    </a:cubicBezTo>
                    <a:cubicBezTo>
                      <a:pt x="14" y="32"/>
                      <a:pt x="14" y="37"/>
                      <a:pt x="11" y="40"/>
                    </a:cubicBezTo>
                    <a:cubicBezTo>
                      <a:pt x="13" y="40"/>
                      <a:pt x="16" y="40"/>
                      <a:pt x="17" y="45"/>
                    </a:cubicBezTo>
                    <a:cubicBezTo>
                      <a:pt x="17" y="49"/>
                      <a:pt x="16" y="53"/>
                      <a:pt x="13" y="53"/>
                    </a:cubicBezTo>
                    <a:cubicBezTo>
                      <a:pt x="9" y="53"/>
                      <a:pt x="7" y="48"/>
                      <a:pt x="9" y="46"/>
                    </a:cubicBezTo>
                    <a:cubicBezTo>
                      <a:pt x="11" y="43"/>
                      <a:pt x="15" y="46"/>
                      <a:pt x="13" y="50"/>
                    </a:cubicBezTo>
                    <a:cubicBezTo>
                      <a:pt x="18" y="46"/>
                      <a:pt x="13" y="40"/>
                      <a:pt x="9" y="44"/>
                    </a:cubicBezTo>
                    <a:cubicBezTo>
                      <a:pt x="5" y="46"/>
                      <a:pt x="2" y="57"/>
                      <a:pt x="3" y="62"/>
                    </a:cubicBezTo>
                    <a:cubicBezTo>
                      <a:pt x="2" y="61"/>
                      <a:pt x="2" y="60"/>
                      <a:pt x="1" y="59"/>
                    </a:cubicBezTo>
                    <a:cubicBezTo>
                      <a:pt x="0" y="57"/>
                      <a:pt x="5" y="44"/>
                      <a:pt x="8" y="42"/>
                    </a:cubicBezTo>
                    <a:cubicBezTo>
                      <a:pt x="11" y="40"/>
                      <a:pt x="12" y="38"/>
                      <a:pt x="11" y="31"/>
                    </a:cubicBezTo>
                    <a:cubicBezTo>
                      <a:pt x="11" y="28"/>
                      <a:pt x="9" y="23"/>
                      <a:pt x="7" y="24"/>
                    </a:cubicBezTo>
                    <a:cubicBezTo>
                      <a:pt x="8" y="25"/>
                      <a:pt x="6" y="27"/>
                      <a:pt x="5" y="26"/>
                    </a:cubicBezTo>
                    <a:cubicBezTo>
                      <a:pt x="4" y="26"/>
                      <a:pt x="4" y="22"/>
                      <a:pt x="6" y="22"/>
                    </a:cubicBezTo>
                    <a:cubicBezTo>
                      <a:pt x="8" y="22"/>
                      <a:pt x="10" y="24"/>
                      <a:pt x="12" y="26"/>
                    </a:cubicBezTo>
                    <a:cubicBezTo>
                      <a:pt x="7" y="22"/>
                      <a:pt x="6" y="0"/>
                      <a:pt x="14" y="4"/>
                    </a:cubicBezTo>
                    <a:cubicBezTo>
                      <a:pt x="18" y="6"/>
                      <a:pt x="17" y="13"/>
                      <a:pt x="13" y="14"/>
                    </a:cubicBezTo>
                    <a:cubicBezTo>
                      <a:pt x="11" y="14"/>
                      <a:pt x="10" y="8"/>
                      <a:pt x="12" y="8"/>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55" name="Freeform 299"/>
              <p:cNvSpPr>
                <a:spLocks/>
              </p:cNvSpPr>
              <p:nvPr/>
            </p:nvSpPr>
            <p:spPr bwMode="auto">
              <a:xfrm>
                <a:off x="4589" y="4260"/>
                <a:ext cx="819" cy="153"/>
              </a:xfrm>
              <a:custGeom>
                <a:avLst/>
                <a:gdLst>
                  <a:gd name="T0" fmla="*/ 216546 w 50"/>
                  <a:gd name="T1" fmla="*/ 443 h 29"/>
                  <a:gd name="T2" fmla="*/ 160213 w 50"/>
                  <a:gd name="T3" fmla="*/ 1308 h 29"/>
                  <a:gd name="T4" fmla="*/ 186244 w 50"/>
                  <a:gd name="T5" fmla="*/ 1308 h 29"/>
                  <a:gd name="T6" fmla="*/ 129927 w 50"/>
                  <a:gd name="T7" fmla="*/ 3535 h 29"/>
                  <a:gd name="T8" fmla="*/ 147189 w 50"/>
                  <a:gd name="T9" fmla="*/ 3952 h 29"/>
                  <a:gd name="T10" fmla="*/ 121158 w 50"/>
                  <a:gd name="T11" fmla="*/ 3535 h 29"/>
                  <a:gd name="T12" fmla="*/ 129927 w 50"/>
                  <a:gd name="T13" fmla="*/ 2506 h 29"/>
                  <a:gd name="T14" fmla="*/ 82364 w 50"/>
                  <a:gd name="T15" fmla="*/ 2643 h 29"/>
                  <a:gd name="T16" fmla="*/ 26031 w 50"/>
                  <a:gd name="T17" fmla="*/ 1614 h 29"/>
                  <a:gd name="T18" fmla="*/ 13024 w 50"/>
                  <a:gd name="T19" fmla="*/ 2786 h 29"/>
                  <a:gd name="T20" fmla="*/ 21793 w 50"/>
                  <a:gd name="T21" fmla="*/ 2337 h 29"/>
                  <a:gd name="T22" fmla="*/ 17278 w 50"/>
                  <a:gd name="T23" fmla="*/ 3229 h 29"/>
                  <a:gd name="T24" fmla="*/ 8769 w 50"/>
                  <a:gd name="T25" fmla="*/ 2058 h 29"/>
                  <a:gd name="T26" fmla="*/ 47563 w 50"/>
                  <a:gd name="T27" fmla="*/ 1477 h 29"/>
                  <a:gd name="T28" fmla="*/ 99642 w 50"/>
                  <a:gd name="T29" fmla="*/ 2506 h 29"/>
                  <a:gd name="T30" fmla="*/ 77849 w 50"/>
                  <a:gd name="T31" fmla="*/ 1029 h 29"/>
                  <a:gd name="T32" fmla="*/ 95388 w 50"/>
                  <a:gd name="T33" fmla="*/ 1029 h 29"/>
                  <a:gd name="T34" fmla="*/ 82364 w 50"/>
                  <a:gd name="T35" fmla="*/ 1308 h 29"/>
                  <a:gd name="T36" fmla="*/ 108395 w 50"/>
                  <a:gd name="T37" fmla="*/ 2506 h 29"/>
                  <a:gd name="T38" fmla="*/ 151704 w 50"/>
                  <a:gd name="T39" fmla="*/ 1614 h 29"/>
                  <a:gd name="T40" fmla="*/ 155958 w 50"/>
                  <a:gd name="T41" fmla="*/ 892 h 29"/>
                  <a:gd name="T42" fmla="*/ 125673 w 50"/>
                  <a:gd name="T43" fmla="*/ 892 h 29"/>
                  <a:gd name="T44" fmla="*/ 142935 w 50"/>
                  <a:gd name="T45" fmla="*/ 892 h 29"/>
                  <a:gd name="T46" fmla="*/ 121158 w 50"/>
                  <a:gd name="T47" fmla="*/ 1477 h 29"/>
                  <a:gd name="T48" fmla="*/ 138697 w 50"/>
                  <a:gd name="T49" fmla="*/ 0 h 29"/>
                  <a:gd name="T50" fmla="*/ 160213 w 50"/>
                  <a:gd name="T51" fmla="*/ 1029 h 29"/>
                  <a:gd name="T52" fmla="*/ 212291 w 50"/>
                  <a:gd name="T53" fmla="*/ 137 h 29"/>
                  <a:gd name="T54" fmla="*/ 216546 w 50"/>
                  <a:gd name="T55" fmla="*/ 443 h 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0" h="29">
                    <a:moveTo>
                      <a:pt x="50" y="3"/>
                    </a:moveTo>
                    <a:cubicBezTo>
                      <a:pt x="46" y="3"/>
                      <a:pt x="39" y="6"/>
                      <a:pt x="37" y="9"/>
                    </a:cubicBezTo>
                    <a:lnTo>
                      <a:pt x="43" y="9"/>
                    </a:lnTo>
                    <a:cubicBezTo>
                      <a:pt x="38" y="10"/>
                      <a:pt x="27" y="16"/>
                      <a:pt x="30" y="24"/>
                    </a:cubicBezTo>
                    <a:cubicBezTo>
                      <a:pt x="32" y="18"/>
                      <a:pt x="36" y="24"/>
                      <a:pt x="34" y="27"/>
                    </a:cubicBezTo>
                    <a:cubicBezTo>
                      <a:pt x="33" y="29"/>
                      <a:pt x="29" y="28"/>
                      <a:pt x="28" y="24"/>
                    </a:cubicBezTo>
                    <a:cubicBezTo>
                      <a:pt x="28" y="21"/>
                      <a:pt x="28" y="19"/>
                      <a:pt x="30" y="17"/>
                    </a:cubicBezTo>
                    <a:cubicBezTo>
                      <a:pt x="27" y="19"/>
                      <a:pt x="23" y="21"/>
                      <a:pt x="19" y="18"/>
                    </a:cubicBezTo>
                    <a:cubicBezTo>
                      <a:pt x="14" y="16"/>
                      <a:pt x="12" y="9"/>
                      <a:pt x="6" y="11"/>
                    </a:cubicBezTo>
                    <a:cubicBezTo>
                      <a:pt x="3" y="13"/>
                      <a:pt x="2" y="16"/>
                      <a:pt x="3" y="19"/>
                    </a:cubicBezTo>
                    <a:cubicBezTo>
                      <a:pt x="3" y="16"/>
                      <a:pt x="4" y="16"/>
                      <a:pt x="5" y="16"/>
                    </a:cubicBezTo>
                    <a:cubicBezTo>
                      <a:pt x="8" y="17"/>
                      <a:pt x="7" y="23"/>
                      <a:pt x="4" y="22"/>
                    </a:cubicBezTo>
                    <a:cubicBezTo>
                      <a:pt x="2" y="21"/>
                      <a:pt x="0" y="18"/>
                      <a:pt x="2" y="14"/>
                    </a:cubicBezTo>
                    <a:cubicBezTo>
                      <a:pt x="3" y="9"/>
                      <a:pt x="6" y="8"/>
                      <a:pt x="11" y="10"/>
                    </a:cubicBezTo>
                    <a:cubicBezTo>
                      <a:pt x="14" y="12"/>
                      <a:pt x="19" y="18"/>
                      <a:pt x="23" y="17"/>
                    </a:cubicBezTo>
                    <a:cubicBezTo>
                      <a:pt x="21" y="15"/>
                      <a:pt x="17" y="13"/>
                      <a:pt x="18" y="7"/>
                    </a:cubicBezTo>
                    <a:cubicBezTo>
                      <a:pt x="19" y="4"/>
                      <a:pt x="21" y="5"/>
                      <a:pt x="22" y="7"/>
                    </a:cubicBezTo>
                    <a:cubicBezTo>
                      <a:pt x="22" y="9"/>
                      <a:pt x="20" y="11"/>
                      <a:pt x="19" y="9"/>
                    </a:cubicBezTo>
                    <a:cubicBezTo>
                      <a:pt x="19" y="12"/>
                      <a:pt x="23" y="17"/>
                      <a:pt x="25" y="17"/>
                    </a:cubicBezTo>
                    <a:cubicBezTo>
                      <a:pt x="29" y="17"/>
                      <a:pt x="31" y="14"/>
                      <a:pt x="35" y="11"/>
                    </a:cubicBezTo>
                    <a:cubicBezTo>
                      <a:pt x="36" y="9"/>
                      <a:pt x="37" y="8"/>
                      <a:pt x="36" y="6"/>
                    </a:cubicBezTo>
                    <a:cubicBezTo>
                      <a:pt x="36" y="0"/>
                      <a:pt x="27" y="1"/>
                      <a:pt x="29" y="6"/>
                    </a:cubicBezTo>
                    <a:cubicBezTo>
                      <a:pt x="29" y="3"/>
                      <a:pt x="33" y="5"/>
                      <a:pt x="33" y="6"/>
                    </a:cubicBezTo>
                    <a:cubicBezTo>
                      <a:pt x="33" y="9"/>
                      <a:pt x="31" y="12"/>
                      <a:pt x="28" y="10"/>
                    </a:cubicBezTo>
                    <a:cubicBezTo>
                      <a:pt x="25" y="5"/>
                      <a:pt x="28" y="0"/>
                      <a:pt x="32" y="0"/>
                    </a:cubicBezTo>
                    <a:cubicBezTo>
                      <a:pt x="35" y="0"/>
                      <a:pt x="37" y="2"/>
                      <a:pt x="37" y="7"/>
                    </a:cubicBezTo>
                    <a:cubicBezTo>
                      <a:pt x="40" y="3"/>
                      <a:pt x="45" y="2"/>
                      <a:pt x="49" y="1"/>
                    </a:cubicBezTo>
                    <a:cubicBezTo>
                      <a:pt x="49" y="2"/>
                      <a:pt x="49" y="2"/>
                      <a:pt x="50" y="3"/>
                    </a:cubicBezTo>
                    <a:close/>
                  </a:path>
                </a:pathLst>
              </a:custGeom>
              <a:solidFill>
                <a:srgbClr val="340E70"/>
              </a:solidFill>
              <a:ln>
                <a:noFill/>
              </a:ln>
            </p:spPr>
            <p:txBody>
              <a:bodyPr/>
              <a:lstStyle/>
              <a:p>
                <a:pPr>
                  <a:defRPr/>
                </a:pPr>
                <a:endParaRPr lang="en-US">
                  <a:latin typeface="+mj-lt"/>
                  <a:cs typeface="Arial" charset="0"/>
                </a:endParaRPr>
              </a:p>
            </p:txBody>
          </p:sp>
          <p:sp>
            <p:nvSpPr>
              <p:cNvPr id="96356" name="Freeform 300"/>
              <p:cNvSpPr>
                <a:spLocks/>
              </p:cNvSpPr>
              <p:nvPr/>
            </p:nvSpPr>
            <p:spPr bwMode="auto">
              <a:xfrm>
                <a:off x="4589" y="4260"/>
                <a:ext cx="819" cy="153"/>
              </a:xfrm>
              <a:custGeom>
                <a:avLst/>
                <a:gdLst>
                  <a:gd name="T0" fmla="*/ 216546 w 50"/>
                  <a:gd name="T1" fmla="*/ 443 h 29"/>
                  <a:gd name="T2" fmla="*/ 160213 w 50"/>
                  <a:gd name="T3" fmla="*/ 1308 h 29"/>
                  <a:gd name="T4" fmla="*/ 186244 w 50"/>
                  <a:gd name="T5" fmla="*/ 1308 h 29"/>
                  <a:gd name="T6" fmla="*/ 129927 w 50"/>
                  <a:gd name="T7" fmla="*/ 3535 h 29"/>
                  <a:gd name="T8" fmla="*/ 147189 w 50"/>
                  <a:gd name="T9" fmla="*/ 3952 h 29"/>
                  <a:gd name="T10" fmla="*/ 121158 w 50"/>
                  <a:gd name="T11" fmla="*/ 3535 h 29"/>
                  <a:gd name="T12" fmla="*/ 129927 w 50"/>
                  <a:gd name="T13" fmla="*/ 2506 h 29"/>
                  <a:gd name="T14" fmla="*/ 82364 w 50"/>
                  <a:gd name="T15" fmla="*/ 2643 h 29"/>
                  <a:gd name="T16" fmla="*/ 26031 w 50"/>
                  <a:gd name="T17" fmla="*/ 1614 h 29"/>
                  <a:gd name="T18" fmla="*/ 13024 w 50"/>
                  <a:gd name="T19" fmla="*/ 2786 h 29"/>
                  <a:gd name="T20" fmla="*/ 21793 w 50"/>
                  <a:gd name="T21" fmla="*/ 2337 h 29"/>
                  <a:gd name="T22" fmla="*/ 17278 w 50"/>
                  <a:gd name="T23" fmla="*/ 3229 h 29"/>
                  <a:gd name="T24" fmla="*/ 8769 w 50"/>
                  <a:gd name="T25" fmla="*/ 2058 h 29"/>
                  <a:gd name="T26" fmla="*/ 47563 w 50"/>
                  <a:gd name="T27" fmla="*/ 1477 h 29"/>
                  <a:gd name="T28" fmla="*/ 99642 w 50"/>
                  <a:gd name="T29" fmla="*/ 2506 h 29"/>
                  <a:gd name="T30" fmla="*/ 77849 w 50"/>
                  <a:gd name="T31" fmla="*/ 1029 h 29"/>
                  <a:gd name="T32" fmla="*/ 95388 w 50"/>
                  <a:gd name="T33" fmla="*/ 1029 h 29"/>
                  <a:gd name="T34" fmla="*/ 82364 w 50"/>
                  <a:gd name="T35" fmla="*/ 1308 h 29"/>
                  <a:gd name="T36" fmla="*/ 108395 w 50"/>
                  <a:gd name="T37" fmla="*/ 2506 h 29"/>
                  <a:gd name="T38" fmla="*/ 151704 w 50"/>
                  <a:gd name="T39" fmla="*/ 1614 h 29"/>
                  <a:gd name="T40" fmla="*/ 155958 w 50"/>
                  <a:gd name="T41" fmla="*/ 892 h 29"/>
                  <a:gd name="T42" fmla="*/ 125673 w 50"/>
                  <a:gd name="T43" fmla="*/ 892 h 29"/>
                  <a:gd name="T44" fmla="*/ 142935 w 50"/>
                  <a:gd name="T45" fmla="*/ 892 h 29"/>
                  <a:gd name="T46" fmla="*/ 121158 w 50"/>
                  <a:gd name="T47" fmla="*/ 1477 h 29"/>
                  <a:gd name="T48" fmla="*/ 138697 w 50"/>
                  <a:gd name="T49" fmla="*/ 0 h 29"/>
                  <a:gd name="T50" fmla="*/ 160213 w 50"/>
                  <a:gd name="T51" fmla="*/ 1029 h 29"/>
                  <a:gd name="T52" fmla="*/ 212291 w 50"/>
                  <a:gd name="T53" fmla="*/ 137 h 29"/>
                  <a:gd name="T54" fmla="*/ 216546 w 50"/>
                  <a:gd name="T55" fmla="*/ 443 h 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0" h="29">
                    <a:moveTo>
                      <a:pt x="50" y="3"/>
                    </a:moveTo>
                    <a:cubicBezTo>
                      <a:pt x="46" y="3"/>
                      <a:pt x="39" y="6"/>
                      <a:pt x="37" y="9"/>
                    </a:cubicBezTo>
                    <a:lnTo>
                      <a:pt x="43" y="9"/>
                    </a:lnTo>
                    <a:cubicBezTo>
                      <a:pt x="38" y="10"/>
                      <a:pt x="27" y="16"/>
                      <a:pt x="30" y="24"/>
                    </a:cubicBezTo>
                    <a:cubicBezTo>
                      <a:pt x="32" y="18"/>
                      <a:pt x="36" y="24"/>
                      <a:pt x="34" y="27"/>
                    </a:cubicBezTo>
                    <a:cubicBezTo>
                      <a:pt x="33" y="29"/>
                      <a:pt x="29" y="28"/>
                      <a:pt x="28" y="24"/>
                    </a:cubicBezTo>
                    <a:cubicBezTo>
                      <a:pt x="28" y="21"/>
                      <a:pt x="28" y="19"/>
                      <a:pt x="30" y="17"/>
                    </a:cubicBezTo>
                    <a:cubicBezTo>
                      <a:pt x="27" y="19"/>
                      <a:pt x="23" y="21"/>
                      <a:pt x="19" y="18"/>
                    </a:cubicBezTo>
                    <a:cubicBezTo>
                      <a:pt x="14" y="16"/>
                      <a:pt x="12" y="9"/>
                      <a:pt x="6" y="11"/>
                    </a:cubicBezTo>
                    <a:cubicBezTo>
                      <a:pt x="3" y="13"/>
                      <a:pt x="2" y="16"/>
                      <a:pt x="3" y="19"/>
                    </a:cubicBezTo>
                    <a:cubicBezTo>
                      <a:pt x="3" y="16"/>
                      <a:pt x="4" y="16"/>
                      <a:pt x="5" y="16"/>
                    </a:cubicBezTo>
                    <a:cubicBezTo>
                      <a:pt x="8" y="17"/>
                      <a:pt x="7" y="23"/>
                      <a:pt x="4" y="22"/>
                    </a:cubicBezTo>
                    <a:cubicBezTo>
                      <a:pt x="2" y="21"/>
                      <a:pt x="0" y="18"/>
                      <a:pt x="2" y="14"/>
                    </a:cubicBezTo>
                    <a:cubicBezTo>
                      <a:pt x="3" y="9"/>
                      <a:pt x="6" y="8"/>
                      <a:pt x="11" y="10"/>
                    </a:cubicBezTo>
                    <a:cubicBezTo>
                      <a:pt x="14" y="12"/>
                      <a:pt x="19" y="18"/>
                      <a:pt x="23" y="17"/>
                    </a:cubicBezTo>
                    <a:cubicBezTo>
                      <a:pt x="21" y="15"/>
                      <a:pt x="17" y="13"/>
                      <a:pt x="18" y="7"/>
                    </a:cubicBezTo>
                    <a:cubicBezTo>
                      <a:pt x="19" y="4"/>
                      <a:pt x="21" y="5"/>
                      <a:pt x="22" y="7"/>
                    </a:cubicBezTo>
                    <a:cubicBezTo>
                      <a:pt x="22" y="9"/>
                      <a:pt x="20" y="11"/>
                      <a:pt x="19" y="9"/>
                    </a:cubicBezTo>
                    <a:cubicBezTo>
                      <a:pt x="19" y="12"/>
                      <a:pt x="23" y="17"/>
                      <a:pt x="25" y="17"/>
                    </a:cubicBezTo>
                    <a:cubicBezTo>
                      <a:pt x="29" y="17"/>
                      <a:pt x="31" y="14"/>
                      <a:pt x="35" y="11"/>
                    </a:cubicBezTo>
                    <a:cubicBezTo>
                      <a:pt x="36" y="9"/>
                      <a:pt x="37" y="8"/>
                      <a:pt x="36" y="6"/>
                    </a:cubicBezTo>
                    <a:cubicBezTo>
                      <a:pt x="36" y="0"/>
                      <a:pt x="27" y="1"/>
                      <a:pt x="29" y="6"/>
                    </a:cubicBezTo>
                    <a:cubicBezTo>
                      <a:pt x="29" y="3"/>
                      <a:pt x="33" y="5"/>
                      <a:pt x="33" y="6"/>
                    </a:cubicBezTo>
                    <a:cubicBezTo>
                      <a:pt x="33" y="9"/>
                      <a:pt x="31" y="12"/>
                      <a:pt x="28" y="10"/>
                    </a:cubicBezTo>
                    <a:cubicBezTo>
                      <a:pt x="25" y="5"/>
                      <a:pt x="28" y="0"/>
                      <a:pt x="32" y="0"/>
                    </a:cubicBezTo>
                    <a:cubicBezTo>
                      <a:pt x="35" y="0"/>
                      <a:pt x="37" y="2"/>
                      <a:pt x="37" y="7"/>
                    </a:cubicBezTo>
                    <a:cubicBezTo>
                      <a:pt x="40" y="3"/>
                      <a:pt x="45" y="2"/>
                      <a:pt x="49" y="1"/>
                    </a:cubicBezTo>
                    <a:cubicBezTo>
                      <a:pt x="49" y="2"/>
                      <a:pt x="49" y="2"/>
                      <a:pt x="50" y="3"/>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57" name="Freeform 301"/>
              <p:cNvSpPr>
                <a:spLocks/>
              </p:cNvSpPr>
              <p:nvPr/>
            </p:nvSpPr>
            <p:spPr bwMode="auto">
              <a:xfrm>
                <a:off x="5453" y="4239"/>
                <a:ext cx="147" cy="42"/>
              </a:xfrm>
              <a:custGeom>
                <a:avLst/>
                <a:gdLst>
                  <a:gd name="T0" fmla="*/ 0 w 9"/>
                  <a:gd name="T1" fmla="*/ 719 h 8"/>
                  <a:gd name="T2" fmla="*/ 34953 w 9"/>
                  <a:gd name="T3" fmla="*/ 137 h 8"/>
                  <a:gd name="T4" fmla="*/ 34953 w 9"/>
                  <a:gd name="T5" fmla="*/ 719 h 8"/>
                  <a:gd name="T6" fmla="*/ 0 w 9"/>
                  <a:gd name="T7" fmla="*/ 719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8">
                    <a:moveTo>
                      <a:pt x="0" y="5"/>
                    </a:moveTo>
                    <a:cubicBezTo>
                      <a:pt x="1" y="2"/>
                      <a:pt x="6" y="0"/>
                      <a:pt x="8" y="1"/>
                    </a:cubicBezTo>
                    <a:cubicBezTo>
                      <a:pt x="9" y="2"/>
                      <a:pt x="9" y="4"/>
                      <a:pt x="8" y="5"/>
                    </a:cubicBezTo>
                    <a:cubicBezTo>
                      <a:pt x="5" y="8"/>
                      <a:pt x="1" y="6"/>
                      <a:pt x="0" y="5"/>
                    </a:cubicBezTo>
                    <a:close/>
                  </a:path>
                </a:pathLst>
              </a:custGeom>
              <a:solidFill>
                <a:srgbClr val="FFFFFF"/>
              </a:solidFill>
              <a:ln>
                <a:noFill/>
              </a:ln>
            </p:spPr>
            <p:txBody>
              <a:bodyPr/>
              <a:lstStyle/>
              <a:p>
                <a:pPr>
                  <a:defRPr/>
                </a:pPr>
                <a:endParaRPr lang="en-US">
                  <a:latin typeface="+mj-lt"/>
                  <a:cs typeface="Arial" charset="0"/>
                </a:endParaRPr>
              </a:p>
            </p:txBody>
          </p:sp>
          <p:sp>
            <p:nvSpPr>
              <p:cNvPr id="96358" name="Freeform 302"/>
              <p:cNvSpPr>
                <a:spLocks/>
              </p:cNvSpPr>
              <p:nvPr/>
            </p:nvSpPr>
            <p:spPr bwMode="auto">
              <a:xfrm>
                <a:off x="5453" y="4239"/>
                <a:ext cx="147" cy="42"/>
              </a:xfrm>
              <a:custGeom>
                <a:avLst/>
                <a:gdLst>
                  <a:gd name="T0" fmla="*/ 0 w 9"/>
                  <a:gd name="T1" fmla="*/ 719 h 8"/>
                  <a:gd name="T2" fmla="*/ 34953 w 9"/>
                  <a:gd name="T3" fmla="*/ 137 h 8"/>
                  <a:gd name="T4" fmla="*/ 34953 w 9"/>
                  <a:gd name="T5" fmla="*/ 719 h 8"/>
                  <a:gd name="T6" fmla="*/ 0 w 9"/>
                  <a:gd name="T7" fmla="*/ 719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8">
                    <a:moveTo>
                      <a:pt x="0" y="5"/>
                    </a:moveTo>
                    <a:cubicBezTo>
                      <a:pt x="1" y="2"/>
                      <a:pt x="6" y="0"/>
                      <a:pt x="8" y="1"/>
                    </a:cubicBezTo>
                    <a:cubicBezTo>
                      <a:pt x="9" y="2"/>
                      <a:pt x="9" y="4"/>
                      <a:pt x="8" y="5"/>
                    </a:cubicBezTo>
                    <a:cubicBezTo>
                      <a:pt x="5" y="8"/>
                      <a:pt x="1" y="6"/>
                      <a:pt x="0" y="5"/>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59" name="Freeform 303"/>
              <p:cNvSpPr>
                <a:spLocks/>
              </p:cNvSpPr>
              <p:nvPr/>
            </p:nvSpPr>
            <p:spPr bwMode="auto">
              <a:xfrm>
                <a:off x="5307" y="4292"/>
                <a:ext cx="97" cy="63"/>
              </a:xfrm>
              <a:custGeom>
                <a:avLst/>
                <a:gdLst>
                  <a:gd name="T0" fmla="*/ 16991 w 6"/>
                  <a:gd name="T1" fmla="*/ 0 h 12"/>
                  <a:gd name="T2" fmla="*/ 0 w 6"/>
                  <a:gd name="T3" fmla="*/ 1297 h 12"/>
                  <a:gd name="T4" fmla="*/ 12804 w 6"/>
                  <a:gd name="T5" fmla="*/ 1601 h 12"/>
                  <a:gd name="T6" fmla="*/ 16991 w 6"/>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4" y="0"/>
                    </a:moveTo>
                    <a:cubicBezTo>
                      <a:pt x="2" y="0"/>
                      <a:pt x="0" y="6"/>
                      <a:pt x="0" y="9"/>
                    </a:cubicBezTo>
                    <a:cubicBezTo>
                      <a:pt x="1" y="12"/>
                      <a:pt x="2" y="12"/>
                      <a:pt x="3" y="11"/>
                    </a:cubicBezTo>
                    <a:cubicBezTo>
                      <a:pt x="6" y="7"/>
                      <a:pt x="5" y="2"/>
                      <a:pt x="4" y="0"/>
                    </a:cubicBezTo>
                    <a:close/>
                  </a:path>
                </a:pathLst>
              </a:custGeom>
              <a:solidFill>
                <a:srgbClr val="FFFFFF"/>
              </a:solidFill>
              <a:ln>
                <a:noFill/>
              </a:ln>
            </p:spPr>
            <p:txBody>
              <a:bodyPr/>
              <a:lstStyle/>
              <a:p>
                <a:pPr>
                  <a:defRPr/>
                </a:pPr>
                <a:endParaRPr lang="en-US">
                  <a:latin typeface="+mj-lt"/>
                  <a:cs typeface="Arial" charset="0"/>
                </a:endParaRPr>
              </a:p>
            </p:txBody>
          </p:sp>
          <p:sp>
            <p:nvSpPr>
              <p:cNvPr id="96360" name="Freeform 304"/>
              <p:cNvSpPr>
                <a:spLocks/>
              </p:cNvSpPr>
              <p:nvPr/>
            </p:nvSpPr>
            <p:spPr bwMode="auto">
              <a:xfrm>
                <a:off x="5307" y="4292"/>
                <a:ext cx="97" cy="63"/>
              </a:xfrm>
              <a:custGeom>
                <a:avLst/>
                <a:gdLst>
                  <a:gd name="T0" fmla="*/ 16991 w 6"/>
                  <a:gd name="T1" fmla="*/ 0 h 12"/>
                  <a:gd name="T2" fmla="*/ 0 w 6"/>
                  <a:gd name="T3" fmla="*/ 1297 h 12"/>
                  <a:gd name="T4" fmla="*/ 12804 w 6"/>
                  <a:gd name="T5" fmla="*/ 1601 h 12"/>
                  <a:gd name="T6" fmla="*/ 16991 w 6"/>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4" y="0"/>
                    </a:moveTo>
                    <a:cubicBezTo>
                      <a:pt x="2" y="0"/>
                      <a:pt x="0" y="6"/>
                      <a:pt x="0" y="9"/>
                    </a:cubicBezTo>
                    <a:cubicBezTo>
                      <a:pt x="1" y="12"/>
                      <a:pt x="2" y="12"/>
                      <a:pt x="3" y="11"/>
                    </a:cubicBezTo>
                    <a:cubicBezTo>
                      <a:pt x="6" y="7"/>
                      <a:pt x="5" y="2"/>
                      <a:pt x="4" y="0"/>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61" name="Freeform 305"/>
              <p:cNvSpPr>
                <a:spLocks/>
              </p:cNvSpPr>
              <p:nvPr/>
            </p:nvSpPr>
            <p:spPr bwMode="auto">
              <a:xfrm>
                <a:off x="5421" y="4308"/>
                <a:ext cx="49" cy="47"/>
              </a:xfrm>
              <a:custGeom>
                <a:avLst/>
                <a:gdLst>
                  <a:gd name="T0" fmla="*/ 4263 w 3"/>
                  <a:gd name="T1" fmla="*/ 0 h 9"/>
                  <a:gd name="T2" fmla="*/ 4263 w 3"/>
                  <a:gd name="T3" fmla="*/ 1144 h 9"/>
                  <a:gd name="T4" fmla="*/ 13067 w 3"/>
                  <a:gd name="T5" fmla="*/ 1144 h 9"/>
                  <a:gd name="T6" fmla="*/ 4263 w 3"/>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9">
                    <a:moveTo>
                      <a:pt x="1" y="0"/>
                    </a:moveTo>
                    <a:cubicBezTo>
                      <a:pt x="0" y="1"/>
                      <a:pt x="0" y="6"/>
                      <a:pt x="1" y="8"/>
                    </a:cubicBezTo>
                    <a:cubicBezTo>
                      <a:pt x="2" y="9"/>
                      <a:pt x="2" y="9"/>
                      <a:pt x="3" y="8"/>
                    </a:cubicBezTo>
                    <a:cubicBezTo>
                      <a:pt x="3" y="4"/>
                      <a:pt x="2" y="1"/>
                      <a:pt x="1" y="0"/>
                    </a:cubicBezTo>
                    <a:close/>
                  </a:path>
                </a:pathLst>
              </a:custGeom>
              <a:solidFill>
                <a:srgbClr val="FFFFFF"/>
              </a:solidFill>
              <a:ln>
                <a:noFill/>
              </a:ln>
            </p:spPr>
            <p:txBody>
              <a:bodyPr/>
              <a:lstStyle/>
              <a:p>
                <a:pPr>
                  <a:defRPr/>
                </a:pPr>
                <a:endParaRPr lang="en-US">
                  <a:latin typeface="+mj-lt"/>
                  <a:cs typeface="Arial" charset="0"/>
                </a:endParaRPr>
              </a:p>
            </p:txBody>
          </p:sp>
          <p:sp>
            <p:nvSpPr>
              <p:cNvPr id="96362" name="Freeform 306"/>
              <p:cNvSpPr>
                <a:spLocks/>
              </p:cNvSpPr>
              <p:nvPr/>
            </p:nvSpPr>
            <p:spPr bwMode="auto">
              <a:xfrm>
                <a:off x="5421" y="4308"/>
                <a:ext cx="49" cy="47"/>
              </a:xfrm>
              <a:custGeom>
                <a:avLst/>
                <a:gdLst>
                  <a:gd name="T0" fmla="*/ 4263 w 3"/>
                  <a:gd name="T1" fmla="*/ 0 h 9"/>
                  <a:gd name="T2" fmla="*/ 4263 w 3"/>
                  <a:gd name="T3" fmla="*/ 1144 h 9"/>
                  <a:gd name="T4" fmla="*/ 13067 w 3"/>
                  <a:gd name="T5" fmla="*/ 1144 h 9"/>
                  <a:gd name="T6" fmla="*/ 4263 w 3"/>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9">
                    <a:moveTo>
                      <a:pt x="1" y="0"/>
                    </a:moveTo>
                    <a:cubicBezTo>
                      <a:pt x="0" y="1"/>
                      <a:pt x="0" y="6"/>
                      <a:pt x="1" y="8"/>
                    </a:cubicBezTo>
                    <a:cubicBezTo>
                      <a:pt x="2" y="9"/>
                      <a:pt x="2" y="9"/>
                      <a:pt x="3" y="8"/>
                    </a:cubicBezTo>
                    <a:cubicBezTo>
                      <a:pt x="3" y="4"/>
                      <a:pt x="2" y="1"/>
                      <a:pt x="1" y="0"/>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63" name="Freeform 307"/>
              <p:cNvSpPr>
                <a:spLocks/>
              </p:cNvSpPr>
              <p:nvPr/>
            </p:nvSpPr>
            <p:spPr bwMode="auto">
              <a:xfrm>
                <a:off x="5486" y="4276"/>
                <a:ext cx="114" cy="32"/>
              </a:xfrm>
              <a:custGeom>
                <a:avLst/>
                <a:gdLst>
                  <a:gd name="T0" fmla="*/ 0 w 7"/>
                  <a:gd name="T1" fmla="*/ 453 h 6"/>
                  <a:gd name="T2" fmla="*/ 25992 w 7"/>
                  <a:gd name="T3" fmla="*/ 768 h 6"/>
                  <a:gd name="T4" fmla="*/ 25992 w 7"/>
                  <a:gd name="T5" fmla="*/ 453 h 6"/>
                  <a:gd name="T6" fmla="*/ 0 w 7"/>
                  <a:gd name="T7" fmla="*/ 453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6">
                    <a:moveTo>
                      <a:pt x="0" y="3"/>
                    </a:moveTo>
                    <a:cubicBezTo>
                      <a:pt x="1" y="5"/>
                      <a:pt x="4" y="6"/>
                      <a:pt x="6" y="5"/>
                    </a:cubicBezTo>
                    <a:cubicBezTo>
                      <a:pt x="7" y="4"/>
                      <a:pt x="7" y="3"/>
                      <a:pt x="6" y="3"/>
                    </a:cubicBezTo>
                    <a:cubicBezTo>
                      <a:pt x="4" y="0"/>
                      <a:pt x="1" y="1"/>
                      <a:pt x="0" y="3"/>
                    </a:cubicBezTo>
                    <a:close/>
                  </a:path>
                </a:pathLst>
              </a:custGeom>
              <a:solidFill>
                <a:srgbClr val="FFFFFF"/>
              </a:solidFill>
              <a:ln>
                <a:noFill/>
              </a:ln>
            </p:spPr>
            <p:txBody>
              <a:bodyPr/>
              <a:lstStyle/>
              <a:p>
                <a:pPr>
                  <a:defRPr/>
                </a:pPr>
                <a:endParaRPr lang="en-US">
                  <a:latin typeface="+mj-lt"/>
                  <a:cs typeface="Arial" charset="0"/>
                </a:endParaRPr>
              </a:p>
            </p:txBody>
          </p:sp>
          <p:sp>
            <p:nvSpPr>
              <p:cNvPr id="96364" name="Freeform 308"/>
              <p:cNvSpPr>
                <a:spLocks/>
              </p:cNvSpPr>
              <p:nvPr/>
            </p:nvSpPr>
            <p:spPr bwMode="auto">
              <a:xfrm>
                <a:off x="5486" y="4276"/>
                <a:ext cx="114" cy="32"/>
              </a:xfrm>
              <a:custGeom>
                <a:avLst/>
                <a:gdLst>
                  <a:gd name="T0" fmla="*/ 0 w 7"/>
                  <a:gd name="T1" fmla="*/ 453 h 6"/>
                  <a:gd name="T2" fmla="*/ 25992 w 7"/>
                  <a:gd name="T3" fmla="*/ 768 h 6"/>
                  <a:gd name="T4" fmla="*/ 25992 w 7"/>
                  <a:gd name="T5" fmla="*/ 453 h 6"/>
                  <a:gd name="T6" fmla="*/ 0 w 7"/>
                  <a:gd name="T7" fmla="*/ 453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6">
                    <a:moveTo>
                      <a:pt x="0" y="3"/>
                    </a:moveTo>
                    <a:cubicBezTo>
                      <a:pt x="1" y="5"/>
                      <a:pt x="4" y="6"/>
                      <a:pt x="6" y="5"/>
                    </a:cubicBezTo>
                    <a:cubicBezTo>
                      <a:pt x="7" y="4"/>
                      <a:pt x="7" y="3"/>
                      <a:pt x="6" y="3"/>
                    </a:cubicBezTo>
                    <a:cubicBezTo>
                      <a:pt x="4" y="0"/>
                      <a:pt x="1" y="1"/>
                      <a:pt x="0" y="3"/>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65" name="Freeform 309"/>
              <p:cNvSpPr>
                <a:spLocks/>
              </p:cNvSpPr>
              <p:nvPr/>
            </p:nvSpPr>
            <p:spPr bwMode="auto">
              <a:xfrm>
                <a:off x="5421" y="4276"/>
                <a:ext cx="147" cy="74"/>
              </a:xfrm>
              <a:custGeom>
                <a:avLst/>
                <a:gdLst>
                  <a:gd name="T0" fmla="*/ 0 w 9"/>
                  <a:gd name="T1" fmla="*/ 0 h 14"/>
                  <a:gd name="T2" fmla="*/ 39216 w 9"/>
                  <a:gd name="T3" fmla="*/ 1623 h 14"/>
                  <a:gd name="T4" fmla="*/ 30413 w 9"/>
                  <a:gd name="T5" fmla="*/ 2067 h 14"/>
                  <a:gd name="T6" fmla="*/ 0 w 9"/>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4">
                    <a:moveTo>
                      <a:pt x="0" y="0"/>
                    </a:moveTo>
                    <a:cubicBezTo>
                      <a:pt x="3" y="0"/>
                      <a:pt x="8" y="7"/>
                      <a:pt x="9" y="11"/>
                    </a:cubicBezTo>
                    <a:cubicBezTo>
                      <a:pt x="9" y="14"/>
                      <a:pt x="8" y="14"/>
                      <a:pt x="7" y="14"/>
                    </a:cubicBezTo>
                    <a:cubicBezTo>
                      <a:pt x="2" y="11"/>
                      <a:pt x="0" y="3"/>
                      <a:pt x="0" y="0"/>
                    </a:cubicBezTo>
                    <a:close/>
                  </a:path>
                </a:pathLst>
              </a:custGeom>
              <a:solidFill>
                <a:srgbClr val="FFFFFF"/>
              </a:solidFill>
              <a:ln>
                <a:noFill/>
              </a:ln>
            </p:spPr>
            <p:txBody>
              <a:bodyPr/>
              <a:lstStyle/>
              <a:p>
                <a:pPr>
                  <a:defRPr/>
                </a:pPr>
                <a:endParaRPr lang="en-US">
                  <a:latin typeface="+mj-lt"/>
                  <a:cs typeface="Arial" charset="0"/>
                </a:endParaRPr>
              </a:p>
            </p:txBody>
          </p:sp>
          <p:sp>
            <p:nvSpPr>
              <p:cNvPr id="96366" name="Freeform 310"/>
              <p:cNvSpPr>
                <a:spLocks/>
              </p:cNvSpPr>
              <p:nvPr/>
            </p:nvSpPr>
            <p:spPr bwMode="auto">
              <a:xfrm>
                <a:off x="5421" y="4276"/>
                <a:ext cx="147" cy="74"/>
              </a:xfrm>
              <a:custGeom>
                <a:avLst/>
                <a:gdLst>
                  <a:gd name="T0" fmla="*/ 0 w 9"/>
                  <a:gd name="T1" fmla="*/ 0 h 14"/>
                  <a:gd name="T2" fmla="*/ 39216 w 9"/>
                  <a:gd name="T3" fmla="*/ 1623 h 14"/>
                  <a:gd name="T4" fmla="*/ 30413 w 9"/>
                  <a:gd name="T5" fmla="*/ 2067 h 14"/>
                  <a:gd name="T6" fmla="*/ 0 w 9"/>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4">
                    <a:moveTo>
                      <a:pt x="0" y="0"/>
                    </a:moveTo>
                    <a:cubicBezTo>
                      <a:pt x="3" y="0"/>
                      <a:pt x="8" y="7"/>
                      <a:pt x="9" y="11"/>
                    </a:cubicBezTo>
                    <a:cubicBezTo>
                      <a:pt x="9" y="14"/>
                      <a:pt x="8" y="14"/>
                      <a:pt x="7" y="14"/>
                    </a:cubicBezTo>
                    <a:cubicBezTo>
                      <a:pt x="2" y="11"/>
                      <a:pt x="0" y="3"/>
                      <a:pt x="0" y="0"/>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67" name="Freeform 311"/>
              <p:cNvSpPr>
                <a:spLocks/>
              </p:cNvSpPr>
              <p:nvPr/>
            </p:nvSpPr>
            <p:spPr bwMode="auto">
              <a:xfrm>
                <a:off x="5339" y="4244"/>
                <a:ext cx="114" cy="43"/>
              </a:xfrm>
              <a:custGeom>
                <a:avLst/>
                <a:gdLst>
                  <a:gd name="T0" fmla="*/ 30243 w 7"/>
                  <a:gd name="T1" fmla="*/ 634 h 8"/>
                  <a:gd name="T2" fmla="*/ 8745 w 7"/>
                  <a:gd name="T3" fmla="*/ 1242 h 8"/>
                  <a:gd name="T4" fmla="*/ 30243 w 7"/>
                  <a:gd name="T5" fmla="*/ 634 h 8"/>
                  <a:gd name="T6" fmla="*/ 0 60000 65536"/>
                  <a:gd name="T7" fmla="*/ 0 60000 65536"/>
                  <a:gd name="T8" fmla="*/ 0 60000 65536"/>
                </a:gdLst>
                <a:ahLst/>
                <a:cxnLst>
                  <a:cxn ang="T6">
                    <a:pos x="T0" y="T1"/>
                  </a:cxn>
                  <a:cxn ang="T7">
                    <a:pos x="T2" y="T3"/>
                  </a:cxn>
                  <a:cxn ang="T8">
                    <a:pos x="T4" y="T5"/>
                  </a:cxn>
                </a:cxnLst>
                <a:rect l="0" t="0" r="r" b="b"/>
                <a:pathLst>
                  <a:path w="7" h="8">
                    <a:moveTo>
                      <a:pt x="7" y="4"/>
                    </a:moveTo>
                    <a:cubicBezTo>
                      <a:pt x="5" y="0"/>
                      <a:pt x="0" y="3"/>
                      <a:pt x="2" y="8"/>
                    </a:cubicBezTo>
                    <a:cubicBezTo>
                      <a:pt x="4" y="7"/>
                      <a:pt x="5" y="5"/>
                      <a:pt x="7" y="4"/>
                    </a:cubicBezTo>
                    <a:close/>
                  </a:path>
                </a:pathLst>
              </a:custGeom>
              <a:solidFill>
                <a:srgbClr val="FFFFFF"/>
              </a:solidFill>
              <a:ln>
                <a:noFill/>
              </a:ln>
            </p:spPr>
            <p:txBody>
              <a:bodyPr/>
              <a:lstStyle/>
              <a:p>
                <a:pPr>
                  <a:defRPr/>
                </a:pPr>
                <a:endParaRPr lang="en-US">
                  <a:latin typeface="+mj-lt"/>
                  <a:cs typeface="Arial" charset="0"/>
                </a:endParaRPr>
              </a:p>
            </p:txBody>
          </p:sp>
          <p:sp>
            <p:nvSpPr>
              <p:cNvPr id="96368" name="Freeform 312"/>
              <p:cNvSpPr>
                <a:spLocks noEditPoints="1"/>
              </p:cNvSpPr>
              <p:nvPr/>
            </p:nvSpPr>
            <p:spPr bwMode="auto">
              <a:xfrm>
                <a:off x="5356" y="4250"/>
                <a:ext cx="114" cy="42"/>
              </a:xfrm>
              <a:custGeom>
                <a:avLst/>
                <a:gdLst>
                  <a:gd name="T0" fmla="*/ 21481 w 7"/>
                  <a:gd name="T1" fmla="*/ 441 h 8"/>
                  <a:gd name="T2" fmla="*/ 12996 w 7"/>
                  <a:gd name="T3" fmla="*/ 305 h 8"/>
                  <a:gd name="T4" fmla="*/ 17247 w 7"/>
                  <a:gd name="T5" fmla="*/ 0 h 8"/>
                  <a:gd name="T6" fmla="*/ 25992 w 7"/>
                  <a:gd name="T7" fmla="*/ 305 h 8"/>
                  <a:gd name="T8" fmla="*/ 21481 w 7"/>
                  <a:gd name="T9" fmla="*/ 441 h 8"/>
                  <a:gd name="T10" fmla="*/ 12996 w 7"/>
                  <a:gd name="T11" fmla="*/ 305 h 8"/>
                  <a:gd name="T12" fmla="*/ 12996 w 7"/>
                  <a:gd name="T13" fmla="*/ 305 h 8"/>
                  <a:gd name="T14" fmla="*/ 8745 w 7"/>
                  <a:gd name="T15" fmla="*/ 0 h 8"/>
                  <a:gd name="T16" fmla="*/ 17247 w 7"/>
                  <a:gd name="T17" fmla="*/ 0 h 8"/>
                  <a:gd name="T18" fmla="*/ 12996 w 7"/>
                  <a:gd name="T19" fmla="*/ 305 h 8"/>
                  <a:gd name="T20" fmla="*/ 12996 w 7"/>
                  <a:gd name="T21" fmla="*/ 305 h 8"/>
                  <a:gd name="T22" fmla="*/ 8745 w 7"/>
                  <a:gd name="T23" fmla="*/ 305 h 8"/>
                  <a:gd name="T24" fmla="*/ 4251 w 7"/>
                  <a:gd name="T25" fmla="*/ 305 h 8"/>
                  <a:gd name="T26" fmla="*/ 8745 w 7"/>
                  <a:gd name="T27" fmla="*/ 0 h 8"/>
                  <a:gd name="T28" fmla="*/ 12996 w 7"/>
                  <a:gd name="T29" fmla="*/ 305 h 8"/>
                  <a:gd name="T30" fmla="*/ 8745 w 7"/>
                  <a:gd name="T31" fmla="*/ 305 h 8"/>
                  <a:gd name="T32" fmla="*/ 8745 w 7"/>
                  <a:gd name="T33" fmla="*/ 305 h 8"/>
                  <a:gd name="T34" fmla="*/ 4251 w 7"/>
                  <a:gd name="T35" fmla="*/ 305 h 8"/>
                  <a:gd name="T36" fmla="*/ 8745 w 7"/>
                  <a:gd name="T37" fmla="*/ 305 h 8"/>
                  <a:gd name="T38" fmla="*/ 8745 w 7"/>
                  <a:gd name="T39" fmla="*/ 305 h 8"/>
                  <a:gd name="T40" fmla="*/ 8745 w 7"/>
                  <a:gd name="T41" fmla="*/ 1019 h 8"/>
                  <a:gd name="T42" fmla="*/ 4251 w 7"/>
                  <a:gd name="T43" fmla="*/ 1019 h 8"/>
                  <a:gd name="T44" fmla="*/ 4251 w 7"/>
                  <a:gd name="T45" fmla="*/ 305 h 8"/>
                  <a:gd name="T46" fmla="*/ 8745 w 7"/>
                  <a:gd name="T47" fmla="*/ 305 h 8"/>
                  <a:gd name="T48" fmla="*/ 8745 w 7"/>
                  <a:gd name="T49" fmla="*/ 1160 h 8"/>
                  <a:gd name="T50" fmla="*/ 4251 w 7"/>
                  <a:gd name="T51" fmla="*/ 1160 h 8"/>
                  <a:gd name="T52" fmla="*/ 4251 w 7"/>
                  <a:gd name="T53" fmla="*/ 1019 h 8"/>
                  <a:gd name="T54" fmla="*/ 4251 w 7"/>
                  <a:gd name="T55" fmla="*/ 1019 h 8"/>
                  <a:gd name="T56" fmla="*/ 8745 w 7"/>
                  <a:gd name="T57" fmla="*/ 1160 h 8"/>
                  <a:gd name="T58" fmla="*/ 4251 w 7"/>
                  <a:gd name="T59" fmla="*/ 1019 h 8"/>
                  <a:gd name="T60" fmla="*/ 12996 w 7"/>
                  <a:gd name="T61" fmla="*/ 578 h 8"/>
                  <a:gd name="T62" fmla="*/ 17247 w 7"/>
                  <a:gd name="T63" fmla="*/ 882 h 8"/>
                  <a:gd name="T64" fmla="*/ 8745 w 7"/>
                  <a:gd name="T65" fmla="*/ 1160 h 8"/>
                  <a:gd name="T66" fmla="*/ 4251 w 7"/>
                  <a:gd name="T67" fmla="*/ 1019 h 8"/>
                  <a:gd name="T68" fmla="*/ 12996 w 7"/>
                  <a:gd name="T69" fmla="*/ 578 h 8"/>
                  <a:gd name="T70" fmla="*/ 25992 w 7"/>
                  <a:gd name="T71" fmla="*/ 305 h 8"/>
                  <a:gd name="T72" fmla="*/ 25992 w 7"/>
                  <a:gd name="T73" fmla="*/ 441 h 8"/>
                  <a:gd name="T74" fmla="*/ 17247 w 7"/>
                  <a:gd name="T75" fmla="*/ 882 h 8"/>
                  <a:gd name="T76" fmla="*/ 12996 w 7"/>
                  <a:gd name="T77" fmla="*/ 578 h 8"/>
                  <a:gd name="T78" fmla="*/ 25992 w 7"/>
                  <a:gd name="T79" fmla="*/ 305 h 8"/>
                  <a:gd name="T80" fmla="*/ 30243 w 7"/>
                  <a:gd name="T81" fmla="*/ 441 h 8"/>
                  <a:gd name="T82" fmla="*/ 25992 w 7"/>
                  <a:gd name="T83" fmla="*/ 441 h 8"/>
                  <a:gd name="T84" fmla="*/ 25992 w 7"/>
                  <a:gd name="T85" fmla="*/ 441 h 8"/>
                  <a:gd name="T86" fmla="*/ 25992 w 7"/>
                  <a:gd name="T87" fmla="*/ 305 h 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 h="8">
                    <a:moveTo>
                      <a:pt x="5" y="3"/>
                    </a:moveTo>
                    <a:cubicBezTo>
                      <a:pt x="5" y="2"/>
                      <a:pt x="4" y="2"/>
                      <a:pt x="3" y="2"/>
                    </a:cubicBezTo>
                    <a:lnTo>
                      <a:pt x="4" y="0"/>
                    </a:lnTo>
                    <a:cubicBezTo>
                      <a:pt x="5" y="0"/>
                      <a:pt x="6" y="1"/>
                      <a:pt x="6" y="2"/>
                    </a:cubicBezTo>
                    <a:lnTo>
                      <a:pt x="5" y="3"/>
                    </a:lnTo>
                    <a:close/>
                    <a:moveTo>
                      <a:pt x="3" y="2"/>
                    </a:moveTo>
                    <a:cubicBezTo>
                      <a:pt x="3" y="1"/>
                      <a:pt x="3" y="2"/>
                      <a:pt x="3" y="2"/>
                    </a:cubicBezTo>
                    <a:lnTo>
                      <a:pt x="2" y="0"/>
                    </a:lnTo>
                    <a:cubicBezTo>
                      <a:pt x="3" y="0"/>
                      <a:pt x="3" y="0"/>
                      <a:pt x="4" y="0"/>
                    </a:cubicBezTo>
                    <a:lnTo>
                      <a:pt x="3" y="2"/>
                    </a:lnTo>
                    <a:close/>
                    <a:moveTo>
                      <a:pt x="3" y="2"/>
                    </a:moveTo>
                    <a:cubicBezTo>
                      <a:pt x="2" y="2"/>
                      <a:pt x="2" y="2"/>
                      <a:pt x="2" y="2"/>
                    </a:cubicBezTo>
                    <a:lnTo>
                      <a:pt x="1" y="2"/>
                    </a:lnTo>
                    <a:cubicBezTo>
                      <a:pt x="1" y="1"/>
                      <a:pt x="2" y="1"/>
                      <a:pt x="2" y="0"/>
                    </a:cubicBezTo>
                    <a:lnTo>
                      <a:pt x="3" y="2"/>
                    </a:lnTo>
                    <a:close/>
                    <a:moveTo>
                      <a:pt x="2" y="2"/>
                    </a:moveTo>
                    <a:lnTo>
                      <a:pt x="2" y="2"/>
                    </a:lnTo>
                    <a:lnTo>
                      <a:pt x="1" y="2"/>
                    </a:lnTo>
                    <a:lnTo>
                      <a:pt x="2" y="2"/>
                    </a:lnTo>
                    <a:close/>
                    <a:moveTo>
                      <a:pt x="2" y="2"/>
                    </a:moveTo>
                    <a:cubicBezTo>
                      <a:pt x="1" y="3"/>
                      <a:pt x="1" y="5"/>
                      <a:pt x="2" y="7"/>
                    </a:cubicBezTo>
                    <a:lnTo>
                      <a:pt x="1" y="7"/>
                    </a:lnTo>
                    <a:cubicBezTo>
                      <a:pt x="0" y="5"/>
                      <a:pt x="0" y="3"/>
                      <a:pt x="1" y="2"/>
                    </a:cubicBezTo>
                    <a:lnTo>
                      <a:pt x="2" y="2"/>
                    </a:lnTo>
                    <a:close/>
                    <a:moveTo>
                      <a:pt x="2" y="8"/>
                    </a:moveTo>
                    <a:lnTo>
                      <a:pt x="1" y="8"/>
                    </a:lnTo>
                    <a:lnTo>
                      <a:pt x="1" y="7"/>
                    </a:lnTo>
                    <a:lnTo>
                      <a:pt x="2" y="8"/>
                    </a:lnTo>
                    <a:close/>
                    <a:moveTo>
                      <a:pt x="1" y="7"/>
                    </a:moveTo>
                    <a:cubicBezTo>
                      <a:pt x="2" y="6"/>
                      <a:pt x="3" y="5"/>
                      <a:pt x="3" y="4"/>
                    </a:cubicBezTo>
                    <a:lnTo>
                      <a:pt x="4" y="6"/>
                    </a:lnTo>
                    <a:cubicBezTo>
                      <a:pt x="3" y="6"/>
                      <a:pt x="3" y="7"/>
                      <a:pt x="2" y="8"/>
                    </a:cubicBezTo>
                    <a:lnTo>
                      <a:pt x="1" y="7"/>
                    </a:lnTo>
                    <a:close/>
                    <a:moveTo>
                      <a:pt x="3" y="4"/>
                    </a:moveTo>
                    <a:cubicBezTo>
                      <a:pt x="4" y="4"/>
                      <a:pt x="5" y="3"/>
                      <a:pt x="6" y="2"/>
                    </a:cubicBezTo>
                    <a:lnTo>
                      <a:pt x="6" y="3"/>
                    </a:lnTo>
                    <a:cubicBezTo>
                      <a:pt x="5" y="4"/>
                      <a:pt x="5" y="5"/>
                      <a:pt x="4" y="6"/>
                    </a:cubicBezTo>
                    <a:lnTo>
                      <a:pt x="3" y="4"/>
                    </a:lnTo>
                    <a:close/>
                    <a:moveTo>
                      <a:pt x="6" y="2"/>
                    </a:moveTo>
                    <a:lnTo>
                      <a:pt x="7" y="3"/>
                    </a:lnTo>
                    <a:lnTo>
                      <a:pt x="6" y="3"/>
                    </a:lnTo>
                    <a:lnTo>
                      <a:pt x="6" y="2"/>
                    </a:lnTo>
                    <a:close/>
                  </a:path>
                </a:pathLst>
              </a:custGeom>
              <a:solidFill>
                <a:srgbClr val="340E70"/>
              </a:solidFill>
              <a:ln>
                <a:noFill/>
              </a:ln>
            </p:spPr>
            <p:txBody>
              <a:bodyPr/>
              <a:lstStyle/>
              <a:p>
                <a:pPr>
                  <a:defRPr/>
                </a:pPr>
                <a:endParaRPr lang="en-US">
                  <a:latin typeface="+mj-lt"/>
                  <a:cs typeface="Arial" charset="0"/>
                </a:endParaRPr>
              </a:p>
            </p:txBody>
          </p:sp>
          <p:sp>
            <p:nvSpPr>
              <p:cNvPr id="96369" name="Freeform 313"/>
              <p:cNvSpPr>
                <a:spLocks/>
              </p:cNvSpPr>
              <p:nvPr/>
            </p:nvSpPr>
            <p:spPr bwMode="auto">
              <a:xfrm>
                <a:off x="5356" y="4155"/>
                <a:ext cx="97" cy="63"/>
              </a:xfrm>
              <a:custGeom>
                <a:avLst/>
                <a:gdLst>
                  <a:gd name="T0" fmla="*/ 4187 w 6"/>
                  <a:gd name="T1" fmla="*/ 1738 h 12"/>
                  <a:gd name="T2" fmla="*/ 25349 w 6"/>
                  <a:gd name="T3" fmla="*/ 441 h 12"/>
                  <a:gd name="T4" fmla="*/ 12804 w 6"/>
                  <a:gd name="T5" fmla="*/ 137 h 12"/>
                  <a:gd name="T6" fmla="*/ 4187 w 6"/>
                  <a:gd name="T7" fmla="*/ 1738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1" y="12"/>
                    </a:moveTo>
                    <a:cubicBezTo>
                      <a:pt x="4" y="12"/>
                      <a:pt x="6" y="6"/>
                      <a:pt x="6" y="3"/>
                    </a:cubicBezTo>
                    <a:cubicBezTo>
                      <a:pt x="5" y="0"/>
                      <a:pt x="4" y="0"/>
                      <a:pt x="3" y="1"/>
                    </a:cubicBezTo>
                    <a:cubicBezTo>
                      <a:pt x="0" y="5"/>
                      <a:pt x="0" y="10"/>
                      <a:pt x="1" y="12"/>
                    </a:cubicBezTo>
                    <a:close/>
                  </a:path>
                </a:pathLst>
              </a:custGeom>
              <a:solidFill>
                <a:srgbClr val="FFFFFF"/>
              </a:solidFill>
              <a:ln>
                <a:noFill/>
              </a:ln>
            </p:spPr>
            <p:txBody>
              <a:bodyPr/>
              <a:lstStyle/>
              <a:p>
                <a:pPr>
                  <a:defRPr/>
                </a:pPr>
                <a:endParaRPr lang="en-US">
                  <a:latin typeface="+mj-lt"/>
                  <a:cs typeface="Arial" charset="0"/>
                </a:endParaRPr>
              </a:p>
            </p:txBody>
          </p:sp>
          <p:sp>
            <p:nvSpPr>
              <p:cNvPr id="96370" name="Freeform 314"/>
              <p:cNvSpPr>
                <a:spLocks/>
              </p:cNvSpPr>
              <p:nvPr/>
            </p:nvSpPr>
            <p:spPr bwMode="auto">
              <a:xfrm>
                <a:off x="5356" y="4155"/>
                <a:ext cx="97" cy="63"/>
              </a:xfrm>
              <a:custGeom>
                <a:avLst/>
                <a:gdLst>
                  <a:gd name="T0" fmla="*/ 4187 w 6"/>
                  <a:gd name="T1" fmla="*/ 1738 h 12"/>
                  <a:gd name="T2" fmla="*/ 25349 w 6"/>
                  <a:gd name="T3" fmla="*/ 441 h 12"/>
                  <a:gd name="T4" fmla="*/ 12804 w 6"/>
                  <a:gd name="T5" fmla="*/ 137 h 12"/>
                  <a:gd name="T6" fmla="*/ 4187 w 6"/>
                  <a:gd name="T7" fmla="*/ 1738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1" y="12"/>
                    </a:moveTo>
                    <a:cubicBezTo>
                      <a:pt x="4" y="12"/>
                      <a:pt x="6" y="6"/>
                      <a:pt x="6" y="3"/>
                    </a:cubicBezTo>
                    <a:cubicBezTo>
                      <a:pt x="5" y="0"/>
                      <a:pt x="4" y="0"/>
                      <a:pt x="3" y="1"/>
                    </a:cubicBezTo>
                    <a:cubicBezTo>
                      <a:pt x="0" y="5"/>
                      <a:pt x="0" y="10"/>
                      <a:pt x="1" y="12"/>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71" name="Freeform 315"/>
              <p:cNvSpPr>
                <a:spLocks/>
              </p:cNvSpPr>
              <p:nvPr/>
            </p:nvSpPr>
            <p:spPr bwMode="auto">
              <a:xfrm>
                <a:off x="5143" y="4229"/>
                <a:ext cx="164" cy="38"/>
              </a:xfrm>
              <a:custGeom>
                <a:avLst/>
                <a:gdLst>
                  <a:gd name="T0" fmla="*/ 44116 w 10"/>
                  <a:gd name="T1" fmla="*/ 441 h 8"/>
                  <a:gd name="T2" fmla="*/ 8872 w 10"/>
                  <a:gd name="T3" fmla="*/ 882 h 8"/>
                  <a:gd name="T4" fmla="*/ 4297 w 10"/>
                  <a:gd name="T5" fmla="*/ 305 h 8"/>
                  <a:gd name="T6" fmla="*/ 44116 w 10"/>
                  <a:gd name="T7" fmla="*/ 44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8">
                    <a:moveTo>
                      <a:pt x="10" y="3"/>
                    </a:moveTo>
                    <a:cubicBezTo>
                      <a:pt x="9" y="6"/>
                      <a:pt x="4" y="8"/>
                      <a:pt x="2" y="6"/>
                    </a:cubicBezTo>
                    <a:cubicBezTo>
                      <a:pt x="0" y="5"/>
                      <a:pt x="0" y="3"/>
                      <a:pt x="1" y="2"/>
                    </a:cubicBezTo>
                    <a:cubicBezTo>
                      <a:pt x="5" y="0"/>
                      <a:pt x="8" y="1"/>
                      <a:pt x="10" y="3"/>
                    </a:cubicBezTo>
                    <a:close/>
                  </a:path>
                </a:pathLst>
              </a:custGeom>
              <a:solidFill>
                <a:srgbClr val="FFFFFF"/>
              </a:solidFill>
              <a:ln>
                <a:noFill/>
              </a:ln>
            </p:spPr>
            <p:txBody>
              <a:bodyPr/>
              <a:lstStyle/>
              <a:p>
                <a:pPr>
                  <a:defRPr/>
                </a:pPr>
                <a:endParaRPr lang="en-US">
                  <a:latin typeface="+mj-lt"/>
                  <a:cs typeface="Arial" charset="0"/>
                </a:endParaRPr>
              </a:p>
            </p:txBody>
          </p:sp>
          <p:sp>
            <p:nvSpPr>
              <p:cNvPr id="96372" name="Freeform 316"/>
              <p:cNvSpPr>
                <a:spLocks/>
              </p:cNvSpPr>
              <p:nvPr/>
            </p:nvSpPr>
            <p:spPr bwMode="auto">
              <a:xfrm>
                <a:off x="5143" y="4229"/>
                <a:ext cx="164" cy="38"/>
              </a:xfrm>
              <a:custGeom>
                <a:avLst/>
                <a:gdLst>
                  <a:gd name="T0" fmla="*/ 44116 w 10"/>
                  <a:gd name="T1" fmla="*/ 441 h 8"/>
                  <a:gd name="T2" fmla="*/ 8872 w 10"/>
                  <a:gd name="T3" fmla="*/ 882 h 8"/>
                  <a:gd name="T4" fmla="*/ 4297 w 10"/>
                  <a:gd name="T5" fmla="*/ 305 h 8"/>
                  <a:gd name="T6" fmla="*/ 44116 w 10"/>
                  <a:gd name="T7" fmla="*/ 44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8">
                    <a:moveTo>
                      <a:pt x="10" y="3"/>
                    </a:moveTo>
                    <a:cubicBezTo>
                      <a:pt x="9" y="6"/>
                      <a:pt x="4" y="8"/>
                      <a:pt x="2" y="6"/>
                    </a:cubicBezTo>
                    <a:cubicBezTo>
                      <a:pt x="0" y="5"/>
                      <a:pt x="0" y="3"/>
                      <a:pt x="1" y="2"/>
                    </a:cubicBezTo>
                    <a:cubicBezTo>
                      <a:pt x="5" y="0"/>
                      <a:pt x="8" y="1"/>
                      <a:pt x="10" y="3"/>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73" name="Freeform 317"/>
              <p:cNvSpPr>
                <a:spLocks/>
              </p:cNvSpPr>
              <p:nvPr/>
            </p:nvSpPr>
            <p:spPr bwMode="auto">
              <a:xfrm>
                <a:off x="5176" y="4192"/>
                <a:ext cx="98" cy="31"/>
              </a:xfrm>
              <a:custGeom>
                <a:avLst/>
                <a:gdLst>
                  <a:gd name="T0" fmla="*/ 26150 w 6"/>
                  <a:gd name="T1" fmla="*/ 692 h 6"/>
                  <a:gd name="T2" fmla="*/ 0 w 6"/>
                  <a:gd name="T3" fmla="*/ 429 h 6"/>
                  <a:gd name="T4" fmla="*/ 4263 w 6"/>
                  <a:gd name="T5" fmla="*/ 134 h 6"/>
                  <a:gd name="T6" fmla="*/ 26150 w 6"/>
                  <a:gd name="T7" fmla="*/ 69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5"/>
                    </a:moveTo>
                    <a:cubicBezTo>
                      <a:pt x="5" y="6"/>
                      <a:pt x="1" y="5"/>
                      <a:pt x="0" y="3"/>
                    </a:cubicBezTo>
                    <a:cubicBezTo>
                      <a:pt x="0" y="2"/>
                      <a:pt x="0" y="1"/>
                      <a:pt x="1" y="1"/>
                    </a:cubicBezTo>
                    <a:cubicBezTo>
                      <a:pt x="4" y="0"/>
                      <a:pt x="6" y="3"/>
                      <a:pt x="6" y="5"/>
                    </a:cubicBezTo>
                    <a:close/>
                  </a:path>
                </a:pathLst>
              </a:custGeom>
              <a:solidFill>
                <a:srgbClr val="FFFFFF"/>
              </a:solidFill>
              <a:ln>
                <a:noFill/>
              </a:ln>
            </p:spPr>
            <p:txBody>
              <a:bodyPr/>
              <a:lstStyle/>
              <a:p>
                <a:pPr>
                  <a:defRPr/>
                </a:pPr>
                <a:endParaRPr lang="en-US">
                  <a:latin typeface="+mj-lt"/>
                  <a:cs typeface="Arial" charset="0"/>
                </a:endParaRPr>
              </a:p>
            </p:txBody>
          </p:sp>
          <p:sp>
            <p:nvSpPr>
              <p:cNvPr id="96374" name="Freeform 318"/>
              <p:cNvSpPr>
                <a:spLocks/>
              </p:cNvSpPr>
              <p:nvPr/>
            </p:nvSpPr>
            <p:spPr bwMode="auto">
              <a:xfrm>
                <a:off x="5176" y="4192"/>
                <a:ext cx="98" cy="31"/>
              </a:xfrm>
              <a:custGeom>
                <a:avLst/>
                <a:gdLst>
                  <a:gd name="T0" fmla="*/ 26150 w 6"/>
                  <a:gd name="T1" fmla="*/ 692 h 6"/>
                  <a:gd name="T2" fmla="*/ 0 w 6"/>
                  <a:gd name="T3" fmla="*/ 429 h 6"/>
                  <a:gd name="T4" fmla="*/ 4263 w 6"/>
                  <a:gd name="T5" fmla="*/ 134 h 6"/>
                  <a:gd name="T6" fmla="*/ 26150 w 6"/>
                  <a:gd name="T7" fmla="*/ 69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5"/>
                    </a:moveTo>
                    <a:cubicBezTo>
                      <a:pt x="5" y="6"/>
                      <a:pt x="1" y="5"/>
                      <a:pt x="0" y="3"/>
                    </a:cubicBezTo>
                    <a:cubicBezTo>
                      <a:pt x="0" y="2"/>
                      <a:pt x="0" y="1"/>
                      <a:pt x="1" y="1"/>
                    </a:cubicBezTo>
                    <a:cubicBezTo>
                      <a:pt x="4" y="0"/>
                      <a:pt x="6" y="3"/>
                      <a:pt x="6" y="5"/>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75" name="Freeform 319"/>
              <p:cNvSpPr>
                <a:spLocks/>
              </p:cNvSpPr>
              <p:nvPr/>
            </p:nvSpPr>
            <p:spPr bwMode="auto">
              <a:xfrm>
                <a:off x="5307" y="4149"/>
                <a:ext cx="65" cy="52"/>
              </a:xfrm>
              <a:custGeom>
                <a:avLst/>
                <a:gdLst>
                  <a:gd name="T0" fmla="*/ 4225 w 4"/>
                  <a:gd name="T1" fmla="*/ 1365 h 9"/>
                  <a:gd name="T2" fmla="*/ 4225 w 4"/>
                  <a:gd name="T3" fmla="*/ 144 h 9"/>
                  <a:gd name="T4" fmla="*/ 12935 w 4"/>
                  <a:gd name="T5" fmla="*/ 144 h 9"/>
                  <a:gd name="T6" fmla="*/ 4225 w 4"/>
                  <a:gd name="T7" fmla="*/ 1365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9">
                    <a:moveTo>
                      <a:pt x="1" y="9"/>
                    </a:moveTo>
                    <a:cubicBezTo>
                      <a:pt x="0" y="8"/>
                      <a:pt x="0" y="3"/>
                      <a:pt x="1" y="1"/>
                    </a:cubicBezTo>
                    <a:cubicBezTo>
                      <a:pt x="2" y="0"/>
                      <a:pt x="2" y="0"/>
                      <a:pt x="3" y="1"/>
                    </a:cubicBezTo>
                    <a:cubicBezTo>
                      <a:pt x="4" y="5"/>
                      <a:pt x="2" y="8"/>
                      <a:pt x="1" y="9"/>
                    </a:cubicBezTo>
                    <a:close/>
                  </a:path>
                </a:pathLst>
              </a:custGeom>
              <a:solidFill>
                <a:srgbClr val="FFFFFF"/>
              </a:solidFill>
              <a:ln>
                <a:noFill/>
              </a:ln>
            </p:spPr>
            <p:txBody>
              <a:bodyPr/>
              <a:lstStyle/>
              <a:p>
                <a:pPr>
                  <a:defRPr/>
                </a:pPr>
                <a:endParaRPr lang="en-US">
                  <a:latin typeface="+mj-lt"/>
                  <a:cs typeface="Arial" charset="0"/>
                </a:endParaRPr>
              </a:p>
            </p:txBody>
          </p:sp>
          <p:sp>
            <p:nvSpPr>
              <p:cNvPr id="96376" name="Freeform 320"/>
              <p:cNvSpPr>
                <a:spLocks/>
              </p:cNvSpPr>
              <p:nvPr/>
            </p:nvSpPr>
            <p:spPr bwMode="auto">
              <a:xfrm>
                <a:off x="5307" y="4149"/>
                <a:ext cx="65" cy="52"/>
              </a:xfrm>
              <a:custGeom>
                <a:avLst/>
                <a:gdLst>
                  <a:gd name="T0" fmla="*/ 4225 w 4"/>
                  <a:gd name="T1" fmla="*/ 1365 h 9"/>
                  <a:gd name="T2" fmla="*/ 4225 w 4"/>
                  <a:gd name="T3" fmla="*/ 144 h 9"/>
                  <a:gd name="T4" fmla="*/ 12935 w 4"/>
                  <a:gd name="T5" fmla="*/ 144 h 9"/>
                  <a:gd name="T6" fmla="*/ 4225 w 4"/>
                  <a:gd name="T7" fmla="*/ 1365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9">
                    <a:moveTo>
                      <a:pt x="1" y="9"/>
                    </a:moveTo>
                    <a:cubicBezTo>
                      <a:pt x="0" y="8"/>
                      <a:pt x="0" y="3"/>
                      <a:pt x="1" y="1"/>
                    </a:cubicBezTo>
                    <a:cubicBezTo>
                      <a:pt x="2" y="0"/>
                      <a:pt x="2" y="0"/>
                      <a:pt x="3" y="1"/>
                    </a:cubicBezTo>
                    <a:cubicBezTo>
                      <a:pt x="4" y="5"/>
                      <a:pt x="2" y="8"/>
                      <a:pt x="1" y="9"/>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77" name="Freeform 321"/>
              <p:cNvSpPr>
                <a:spLocks/>
              </p:cNvSpPr>
              <p:nvPr/>
            </p:nvSpPr>
            <p:spPr bwMode="auto">
              <a:xfrm>
                <a:off x="5209" y="4149"/>
                <a:ext cx="147" cy="82"/>
              </a:xfrm>
              <a:custGeom>
                <a:avLst/>
                <a:gdLst>
                  <a:gd name="T0" fmla="*/ 34953 w 9"/>
                  <a:gd name="T1" fmla="*/ 2277 h 15"/>
                  <a:gd name="T2" fmla="*/ 13067 w 9"/>
                  <a:gd name="T3" fmla="*/ 144 h 15"/>
                  <a:gd name="T4" fmla="*/ 0 w 9"/>
                  <a:gd name="T5" fmla="*/ 453 h 15"/>
                  <a:gd name="T6" fmla="*/ 34953 w 9"/>
                  <a:gd name="T7" fmla="*/ 2277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5">
                    <a:moveTo>
                      <a:pt x="8" y="15"/>
                    </a:moveTo>
                    <a:cubicBezTo>
                      <a:pt x="9" y="12"/>
                      <a:pt x="6" y="3"/>
                      <a:pt x="3" y="1"/>
                    </a:cubicBezTo>
                    <a:cubicBezTo>
                      <a:pt x="1" y="0"/>
                      <a:pt x="0" y="1"/>
                      <a:pt x="0" y="3"/>
                    </a:cubicBezTo>
                    <a:cubicBezTo>
                      <a:pt x="1" y="10"/>
                      <a:pt x="6" y="15"/>
                      <a:pt x="8" y="15"/>
                    </a:cubicBezTo>
                    <a:close/>
                  </a:path>
                </a:pathLst>
              </a:custGeom>
              <a:solidFill>
                <a:srgbClr val="FFFFFF"/>
              </a:solidFill>
              <a:ln>
                <a:noFill/>
              </a:ln>
            </p:spPr>
            <p:txBody>
              <a:bodyPr/>
              <a:lstStyle/>
              <a:p>
                <a:pPr>
                  <a:defRPr/>
                </a:pPr>
                <a:endParaRPr lang="en-US">
                  <a:latin typeface="+mj-lt"/>
                  <a:cs typeface="Arial" charset="0"/>
                </a:endParaRPr>
              </a:p>
            </p:txBody>
          </p:sp>
          <p:sp>
            <p:nvSpPr>
              <p:cNvPr id="96378" name="Freeform 322"/>
              <p:cNvSpPr>
                <a:spLocks/>
              </p:cNvSpPr>
              <p:nvPr/>
            </p:nvSpPr>
            <p:spPr bwMode="auto">
              <a:xfrm>
                <a:off x="5209" y="4149"/>
                <a:ext cx="147" cy="82"/>
              </a:xfrm>
              <a:custGeom>
                <a:avLst/>
                <a:gdLst>
                  <a:gd name="T0" fmla="*/ 34953 w 9"/>
                  <a:gd name="T1" fmla="*/ 2277 h 15"/>
                  <a:gd name="T2" fmla="*/ 13067 w 9"/>
                  <a:gd name="T3" fmla="*/ 144 h 15"/>
                  <a:gd name="T4" fmla="*/ 0 w 9"/>
                  <a:gd name="T5" fmla="*/ 453 h 15"/>
                  <a:gd name="T6" fmla="*/ 34953 w 9"/>
                  <a:gd name="T7" fmla="*/ 2277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5">
                    <a:moveTo>
                      <a:pt x="8" y="15"/>
                    </a:moveTo>
                    <a:cubicBezTo>
                      <a:pt x="9" y="12"/>
                      <a:pt x="6" y="3"/>
                      <a:pt x="3" y="1"/>
                    </a:cubicBezTo>
                    <a:cubicBezTo>
                      <a:pt x="1" y="0"/>
                      <a:pt x="0" y="1"/>
                      <a:pt x="0" y="3"/>
                    </a:cubicBezTo>
                    <a:cubicBezTo>
                      <a:pt x="1" y="10"/>
                      <a:pt x="6" y="15"/>
                      <a:pt x="8" y="15"/>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79" name="Freeform 323"/>
              <p:cNvSpPr>
                <a:spLocks/>
              </p:cNvSpPr>
              <p:nvPr/>
            </p:nvSpPr>
            <p:spPr bwMode="auto">
              <a:xfrm>
                <a:off x="5307" y="4218"/>
                <a:ext cx="114" cy="52"/>
              </a:xfrm>
              <a:custGeom>
                <a:avLst/>
                <a:gdLst>
                  <a:gd name="T0" fmla="*/ 17247 w 7"/>
                  <a:gd name="T1" fmla="*/ 0 h 10"/>
                  <a:gd name="T2" fmla="*/ 0 w 7"/>
                  <a:gd name="T3" fmla="*/ 758 h 10"/>
                  <a:gd name="T4" fmla="*/ 17247 w 7"/>
                  <a:gd name="T5" fmla="*/ 0 h 10"/>
                  <a:gd name="T6" fmla="*/ 0 60000 65536"/>
                  <a:gd name="T7" fmla="*/ 0 60000 65536"/>
                  <a:gd name="T8" fmla="*/ 0 60000 65536"/>
                </a:gdLst>
                <a:ahLst/>
                <a:cxnLst>
                  <a:cxn ang="T6">
                    <a:pos x="T0" y="T1"/>
                  </a:cxn>
                  <a:cxn ang="T7">
                    <a:pos x="T2" y="T3"/>
                  </a:cxn>
                  <a:cxn ang="T8">
                    <a:pos x="T4" y="T5"/>
                  </a:cxn>
                </a:cxnLst>
                <a:rect l="0" t="0" r="r" b="b"/>
                <a:pathLst>
                  <a:path w="7" h="10">
                    <a:moveTo>
                      <a:pt x="4" y="0"/>
                    </a:moveTo>
                    <a:cubicBezTo>
                      <a:pt x="7" y="5"/>
                      <a:pt x="3" y="10"/>
                      <a:pt x="0" y="5"/>
                    </a:cubicBezTo>
                    <a:cubicBezTo>
                      <a:pt x="1" y="4"/>
                      <a:pt x="3" y="2"/>
                      <a:pt x="4" y="0"/>
                    </a:cubicBezTo>
                    <a:close/>
                  </a:path>
                </a:pathLst>
              </a:custGeom>
              <a:solidFill>
                <a:srgbClr val="FFFFFF"/>
              </a:solidFill>
              <a:ln>
                <a:noFill/>
              </a:ln>
            </p:spPr>
            <p:txBody>
              <a:bodyPr/>
              <a:lstStyle/>
              <a:p>
                <a:pPr>
                  <a:defRPr/>
                </a:pPr>
                <a:endParaRPr lang="en-US">
                  <a:latin typeface="+mj-lt"/>
                  <a:cs typeface="Arial" charset="0"/>
                </a:endParaRPr>
              </a:p>
            </p:txBody>
          </p:sp>
          <p:sp>
            <p:nvSpPr>
              <p:cNvPr id="96380" name="Freeform 324"/>
              <p:cNvSpPr>
                <a:spLocks/>
              </p:cNvSpPr>
              <p:nvPr/>
            </p:nvSpPr>
            <p:spPr bwMode="auto">
              <a:xfrm>
                <a:off x="5307" y="4218"/>
                <a:ext cx="114" cy="52"/>
              </a:xfrm>
              <a:custGeom>
                <a:avLst/>
                <a:gdLst>
                  <a:gd name="T0" fmla="*/ 17247 w 7"/>
                  <a:gd name="T1" fmla="*/ 0 h 10"/>
                  <a:gd name="T2" fmla="*/ 0 w 7"/>
                  <a:gd name="T3" fmla="*/ 758 h 10"/>
                  <a:gd name="T4" fmla="*/ 17247 w 7"/>
                  <a:gd name="T5" fmla="*/ 0 h 10"/>
                  <a:gd name="T6" fmla="*/ 0 60000 65536"/>
                  <a:gd name="T7" fmla="*/ 0 60000 65536"/>
                  <a:gd name="T8" fmla="*/ 0 60000 65536"/>
                </a:gdLst>
                <a:ahLst/>
                <a:cxnLst>
                  <a:cxn ang="T6">
                    <a:pos x="T0" y="T1"/>
                  </a:cxn>
                  <a:cxn ang="T7">
                    <a:pos x="T2" y="T3"/>
                  </a:cxn>
                  <a:cxn ang="T8">
                    <a:pos x="T4" y="T5"/>
                  </a:cxn>
                </a:cxnLst>
                <a:rect l="0" t="0" r="r" b="b"/>
                <a:pathLst>
                  <a:path w="7" h="10">
                    <a:moveTo>
                      <a:pt x="4" y="0"/>
                    </a:moveTo>
                    <a:cubicBezTo>
                      <a:pt x="7" y="5"/>
                      <a:pt x="3" y="10"/>
                      <a:pt x="0" y="5"/>
                    </a:cubicBezTo>
                    <a:cubicBezTo>
                      <a:pt x="1" y="4"/>
                      <a:pt x="3" y="2"/>
                      <a:pt x="4" y="0"/>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81" name="Freeform 325"/>
              <p:cNvSpPr>
                <a:spLocks noEditPoints="1"/>
              </p:cNvSpPr>
              <p:nvPr/>
            </p:nvSpPr>
            <p:spPr bwMode="auto">
              <a:xfrm>
                <a:off x="101" y="474"/>
                <a:ext cx="5516" cy="3897"/>
              </a:xfrm>
              <a:custGeom>
                <a:avLst/>
                <a:gdLst>
                  <a:gd name="T0" fmla="*/ 264996 w 338"/>
                  <a:gd name="T1" fmla="*/ 0 h 738"/>
                  <a:gd name="T2" fmla="*/ 1212590 w 338"/>
                  <a:gd name="T3" fmla="*/ 0 h 738"/>
                  <a:gd name="T4" fmla="*/ 1212590 w 338"/>
                  <a:gd name="T5" fmla="*/ 444 h 738"/>
                  <a:gd name="T6" fmla="*/ 264996 w 338"/>
                  <a:gd name="T7" fmla="*/ 444 h 738"/>
                  <a:gd name="T8" fmla="*/ 264996 w 338"/>
                  <a:gd name="T9" fmla="*/ 0 h 738"/>
                  <a:gd name="T10" fmla="*/ 1469067 w 338"/>
                  <a:gd name="T11" fmla="*/ 10735 h 738"/>
                  <a:gd name="T12" fmla="*/ 1469067 w 338"/>
                  <a:gd name="T13" fmla="*/ 97927 h 738"/>
                  <a:gd name="T14" fmla="*/ 1460271 w 338"/>
                  <a:gd name="T15" fmla="*/ 97927 h 738"/>
                  <a:gd name="T16" fmla="*/ 1460271 w 338"/>
                  <a:gd name="T17" fmla="*/ 10735 h 738"/>
                  <a:gd name="T18" fmla="*/ 1469067 w 338"/>
                  <a:gd name="T19" fmla="*/ 10735 h 738"/>
                  <a:gd name="T20" fmla="*/ 1208330 w 338"/>
                  <a:gd name="T21" fmla="*/ 108662 h 738"/>
                  <a:gd name="T22" fmla="*/ 260737 w 338"/>
                  <a:gd name="T23" fmla="*/ 108662 h 738"/>
                  <a:gd name="T24" fmla="*/ 260737 w 338"/>
                  <a:gd name="T25" fmla="*/ 108218 h 738"/>
                  <a:gd name="T26" fmla="*/ 1208330 w 338"/>
                  <a:gd name="T27" fmla="*/ 108218 h 738"/>
                  <a:gd name="T28" fmla="*/ 1208330 w 338"/>
                  <a:gd name="T29" fmla="*/ 108662 h 738"/>
                  <a:gd name="T30" fmla="*/ 0 w 338"/>
                  <a:gd name="T31" fmla="*/ 97483 h 738"/>
                  <a:gd name="T32" fmla="*/ 0 w 338"/>
                  <a:gd name="T33" fmla="*/ 10735 h 738"/>
                  <a:gd name="T34" fmla="*/ 8796 w 338"/>
                  <a:gd name="T35" fmla="*/ 10735 h 738"/>
                  <a:gd name="T36" fmla="*/ 8796 w 338"/>
                  <a:gd name="T37" fmla="*/ 97483 h 738"/>
                  <a:gd name="T38" fmla="*/ 0 w 338"/>
                  <a:gd name="T39" fmla="*/ 97483 h 7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38" h="738">
                    <a:moveTo>
                      <a:pt x="61" y="0"/>
                    </a:moveTo>
                    <a:lnTo>
                      <a:pt x="279" y="0"/>
                    </a:lnTo>
                    <a:lnTo>
                      <a:pt x="279" y="3"/>
                    </a:lnTo>
                    <a:lnTo>
                      <a:pt x="61" y="3"/>
                    </a:lnTo>
                    <a:lnTo>
                      <a:pt x="61" y="0"/>
                    </a:lnTo>
                    <a:close/>
                    <a:moveTo>
                      <a:pt x="338" y="73"/>
                    </a:moveTo>
                    <a:lnTo>
                      <a:pt x="338" y="665"/>
                    </a:lnTo>
                    <a:lnTo>
                      <a:pt x="336" y="665"/>
                    </a:lnTo>
                    <a:lnTo>
                      <a:pt x="336" y="73"/>
                    </a:lnTo>
                    <a:lnTo>
                      <a:pt x="338" y="73"/>
                    </a:lnTo>
                    <a:close/>
                    <a:moveTo>
                      <a:pt x="278" y="738"/>
                    </a:moveTo>
                    <a:lnTo>
                      <a:pt x="60" y="738"/>
                    </a:lnTo>
                    <a:lnTo>
                      <a:pt x="60" y="735"/>
                    </a:lnTo>
                    <a:lnTo>
                      <a:pt x="278" y="735"/>
                    </a:lnTo>
                    <a:lnTo>
                      <a:pt x="278" y="738"/>
                    </a:lnTo>
                    <a:close/>
                    <a:moveTo>
                      <a:pt x="0" y="662"/>
                    </a:moveTo>
                    <a:lnTo>
                      <a:pt x="0" y="73"/>
                    </a:lnTo>
                    <a:lnTo>
                      <a:pt x="2" y="73"/>
                    </a:lnTo>
                    <a:lnTo>
                      <a:pt x="2" y="662"/>
                    </a:lnTo>
                    <a:lnTo>
                      <a:pt x="0" y="662"/>
                    </a:lnTo>
                    <a:close/>
                  </a:path>
                </a:pathLst>
              </a:custGeom>
              <a:solidFill>
                <a:srgbClr val="340E70"/>
              </a:solidFill>
              <a:ln w="9525">
                <a:solidFill>
                  <a:srgbClr val="0066FF"/>
                </a:solidFill>
                <a:round/>
                <a:headEnd/>
                <a:tailEnd/>
              </a:ln>
            </p:spPr>
            <p:txBody>
              <a:bodyPr/>
              <a:lstStyle/>
              <a:p>
                <a:pPr>
                  <a:defRPr/>
                </a:pPr>
                <a:endParaRPr lang="en-US">
                  <a:latin typeface="+mj-lt"/>
                  <a:cs typeface="Arial" charset="0"/>
                </a:endParaRPr>
              </a:p>
            </p:txBody>
          </p:sp>
        </p:grpSp>
      </p:grpSp>
      <p:sp>
        <p:nvSpPr>
          <p:cNvPr id="96259" name="Text Box 202"/>
          <p:cNvSpPr txBox="1">
            <a:spLocks noChangeArrowheads="1"/>
          </p:cNvSpPr>
          <p:nvPr/>
        </p:nvSpPr>
        <p:spPr bwMode="auto">
          <a:xfrm>
            <a:off x="5314950" y="5124451"/>
            <a:ext cx="1143000" cy="523875"/>
          </a:xfrm>
          <a:prstGeom prst="rect">
            <a:avLst/>
          </a:prstGeom>
          <a:noFill/>
          <a:ln>
            <a:noFill/>
          </a:ln>
          <a:effectLst/>
        </p:spPr>
        <p:txBody>
          <a:bodyPr>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eaLnBrk="1" hangingPunct="1">
              <a:spcBef>
                <a:spcPct val="50000"/>
              </a:spcBef>
              <a:defRPr/>
            </a:pPr>
            <a:endParaRPr lang="en-US" sz="2800">
              <a:latin typeface="+mj-lt"/>
              <a:cs typeface="Times New Roman" pitchFamily="18" charset="0"/>
            </a:endParaRPr>
          </a:p>
        </p:txBody>
      </p:sp>
      <p:sp>
        <p:nvSpPr>
          <p:cNvPr id="96260" name="Text Box 203"/>
          <p:cNvSpPr txBox="1">
            <a:spLocks noChangeArrowheads="1"/>
          </p:cNvSpPr>
          <p:nvPr/>
        </p:nvSpPr>
        <p:spPr bwMode="auto">
          <a:xfrm>
            <a:off x="5353050" y="5353051"/>
            <a:ext cx="1143000" cy="523875"/>
          </a:xfrm>
          <a:prstGeom prst="rect">
            <a:avLst/>
          </a:prstGeom>
          <a:noFill/>
          <a:ln>
            <a:noFill/>
          </a:ln>
          <a:effectLst/>
        </p:spPr>
        <p:txBody>
          <a:bodyPr>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eaLnBrk="1" hangingPunct="1">
              <a:spcBef>
                <a:spcPct val="50000"/>
              </a:spcBef>
              <a:defRPr/>
            </a:pPr>
            <a:endParaRPr lang="en-US" sz="2800">
              <a:latin typeface="+mj-lt"/>
              <a:cs typeface="Times New Roman" pitchFamily="18" charset="0"/>
            </a:endParaRPr>
          </a:p>
        </p:txBody>
      </p:sp>
      <p:sp>
        <p:nvSpPr>
          <p:cNvPr id="96261" name="Text Box 204"/>
          <p:cNvSpPr txBox="1">
            <a:spLocks noChangeArrowheads="1"/>
          </p:cNvSpPr>
          <p:nvPr/>
        </p:nvSpPr>
        <p:spPr bwMode="auto">
          <a:xfrm>
            <a:off x="5334000" y="5581651"/>
            <a:ext cx="2209800" cy="523875"/>
          </a:xfrm>
          <a:prstGeom prst="rect">
            <a:avLst/>
          </a:prstGeom>
          <a:noFill/>
          <a:ln>
            <a:noFill/>
          </a:ln>
          <a:effectLst/>
        </p:spPr>
        <p:txBody>
          <a:bodyPr>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eaLnBrk="1" hangingPunct="1">
              <a:spcBef>
                <a:spcPct val="50000"/>
              </a:spcBef>
              <a:defRPr/>
            </a:pPr>
            <a:endParaRPr lang="en-US" sz="2800">
              <a:latin typeface="+mj-lt"/>
              <a:cs typeface="Times New Roman" pitchFamily="18" charset="0"/>
            </a:endParaRPr>
          </a:p>
        </p:txBody>
      </p:sp>
      <p:sp>
        <p:nvSpPr>
          <p:cNvPr id="96262" name="Text Box 205"/>
          <p:cNvSpPr txBox="1">
            <a:spLocks noChangeArrowheads="1"/>
          </p:cNvSpPr>
          <p:nvPr/>
        </p:nvSpPr>
        <p:spPr bwMode="auto">
          <a:xfrm>
            <a:off x="5353050" y="5905501"/>
            <a:ext cx="2209800" cy="523875"/>
          </a:xfrm>
          <a:prstGeom prst="rect">
            <a:avLst/>
          </a:prstGeom>
          <a:noFill/>
          <a:ln>
            <a:noFill/>
          </a:ln>
          <a:effectLst/>
        </p:spPr>
        <p:txBody>
          <a:bodyPr>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eaLnBrk="1" hangingPunct="1">
              <a:spcBef>
                <a:spcPct val="50000"/>
              </a:spcBef>
              <a:defRPr/>
            </a:pPr>
            <a:endParaRPr lang="en-US" sz="2800">
              <a:latin typeface="+mj-lt"/>
              <a:cs typeface="Times New Roman" pitchFamily="18" charset="0"/>
            </a:endParaRPr>
          </a:p>
        </p:txBody>
      </p:sp>
      <p:sp>
        <p:nvSpPr>
          <p:cNvPr id="96263" name="Text Box 120"/>
          <p:cNvSpPr txBox="1">
            <a:spLocks noChangeArrowheads="1"/>
          </p:cNvSpPr>
          <p:nvPr/>
        </p:nvSpPr>
        <p:spPr bwMode="auto">
          <a:xfrm>
            <a:off x="7353300" y="6491289"/>
            <a:ext cx="990600" cy="523875"/>
          </a:xfrm>
          <a:prstGeom prst="rect">
            <a:avLst/>
          </a:prstGeom>
          <a:noFill/>
          <a:ln>
            <a:noFill/>
          </a:ln>
          <a:effectLst/>
        </p:spPr>
        <p:txBody>
          <a:bodyPr>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eaLnBrk="1" hangingPunct="1">
              <a:spcBef>
                <a:spcPct val="50000"/>
              </a:spcBef>
              <a:defRPr/>
            </a:pPr>
            <a:endParaRPr lang="en-US" sz="2800">
              <a:latin typeface="+mj-lt"/>
              <a:cs typeface="Times New Roman" pitchFamily="18" charset="0"/>
            </a:endParaRPr>
          </a:p>
        </p:txBody>
      </p:sp>
      <p:sp>
        <p:nvSpPr>
          <p:cNvPr id="72019" name="Rectangle 339"/>
          <p:cNvSpPr>
            <a:spLocks noChangeArrowheads="1"/>
          </p:cNvSpPr>
          <p:nvPr/>
        </p:nvSpPr>
        <p:spPr bwMode="auto">
          <a:xfrm>
            <a:off x="4224339" y="188913"/>
            <a:ext cx="39639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3600" b="1" i="1">
                <a:latin typeface="Times New Roman" panose="02020603050405020304" pitchFamily="18" charset="0"/>
                <a:cs typeface="Times New Roman" panose="02020603050405020304" pitchFamily="18" charset="0"/>
              </a:rPr>
              <a:t>Có thể em chưa biết</a:t>
            </a:r>
          </a:p>
        </p:txBody>
      </p:sp>
      <p:sp>
        <p:nvSpPr>
          <p:cNvPr id="72020" name="Rectangle 340"/>
          <p:cNvSpPr>
            <a:spLocks noChangeArrowheads="1"/>
          </p:cNvSpPr>
          <p:nvPr/>
        </p:nvSpPr>
        <p:spPr bwMode="auto">
          <a:xfrm>
            <a:off x="2424559" y="1162942"/>
            <a:ext cx="8020454"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vi-VN" sz="2800" i="1" dirty="0">
                <a:latin typeface="Times New Roman" panose="02020603050405020304" pitchFamily="18" charset="0"/>
                <a:cs typeface="Times New Roman" panose="02020603050405020304" pitchFamily="18" charset="0"/>
              </a:rPr>
              <a:t>Trong các các máy phát điện lớn dùng trong công nghiệp, người ta dùng nam châm điện thay cho nam châm vĩnh cửu để tạo ra từ trường mạnh. Để đưa dòng điện một chiều vào nam châm điện, người ta dùng một bộ góp điện. Bộ góp điện gồm hai vành khuyên gắn với hai đầu cuộn dây của nam châm điện và hai thanh quét (hay </a:t>
            </a:r>
            <a:r>
              <a:rPr lang="en-US" altLang="vi-VN" sz="2800" i="1" dirty="0" err="1">
                <a:latin typeface="Times New Roman" panose="02020603050405020304" pitchFamily="18" charset="0"/>
                <a:cs typeface="Times New Roman" panose="02020603050405020304" pitchFamily="18" charset="0"/>
              </a:rPr>
              <a:t>chổi</a:t>
            </a:r>
            <a:r>
              <a:rPr lang="en-US" altLang="vi-VN" sz="2800" i="1" dirty="0">
                <a:latin typeface="Times New Roman" panose="02020603050405020304" pitchFamily="18" charset="0"/>
                <a:cs typeface="Times New Roman" panose="02020603050405020304" pitchFamily="18" charset="0"/>
              </a:rPr>
              <a:t> </a:t>
            </a:r>
            <a:r>
              <a:rPr lang="en-US" altLang="vi-VN" sz="2800" i="1" dirty="0" smtClean="0">
                <a:latin typeface="Times New Roman" panose="02020603050405020304" pitchFamily="18" charset="0"/>
                <a:cs typeface="Times New Roman" panose="02020603050405020304" pitchFamily="18" charset="0"/>
              </a:rPr>
              <a:t>than) </a:t>
            </a:r>
            <a:r>
              <a:rPr lang="en-US" altLang="vi-VN" sz="2800" i="1" dirty="0">
                <a:latin typeface="Times New Roman" panose="02020603050405020304" pitchFamily="18" charset="0"/>
                <a:cs typeface="Times New Roman" panose="02020603050405020304" pitchFamily="18" charset="0"/>
              </a:rPr>
              <a:t>luôn tì sát vào hai vành khuyên. Dây dẫn nối hai chổi than với hai cực nguồn điện ở ngoài. Nhờ thế mà khi nam châm quay, dây dẫn nối không bị xoắn lại.</a:t>
            </a:r>
          </a:p>
          <a:p>
            <a:pPr algn="just" eaLnBrk="1" hangingPunct="1"/>
            <a:endParaRPr lang="en-US" altLang="vi-VN"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25553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72019"/>
                                        </p:tgtEl>
                                        <p:attrNameLst>
                                          <p:attrName>style.visibility</p:attrName>
                                        </p:attrNameLst>
                                      </p:cBhvr>
                                      <p:to>
                                        <p:strVal val="visible"/>
                                      </p:to>
                                    </p:set>
                                    <p:animEffect transition="in" filter="circle(in)">
                                      <p:cBhvr>
                                        <p:cTn id="7" dur="900"/>
                                        <p:tgtEl>
                                          <p:spTgt spid="72019"/>
                                        </p:tgtEl>
                                      </p:cBhvr>
                                    </p:animEffect>
                                  </p:childTnLst>
                                </p:cTn>
                              </p:par>
                              <p:par>
                                <p:cTn id="8" presetID="1" presetClass="entr" presetSubtype="0" fill="hold" nodeType="withEffect">
                                  <p:stCondLst>
                                    <p:cond delay="900"/>
                                  </p:stCondLst>
                                  <p:childTnLst>
                                    <p:set>
                                      <p:cBhvr>
                                        <p:cTn id="9" dur="1" fill="hold">
                                          <p:stCondLst>
                                            <p:cond delay="0"/>
                                          </p:stCondLst>
                                        </p:cTn>
                                        <p:tgtEl>
                                          <p:spTgt spid="720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e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43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484" name="AutoShape 4"/>
          <p:cNvCxnSpPr>
            <a:cxnSpLocks noChangeShapeType="1"/>
          </p:cNvCxnSpPr>
          <p:nvPr/>
        </p:nvCxnSpPr>
        <p:spPr bwMode="auto">
          <a:xfrm>
            <a:off x="1524000" y="342900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0485" name="Rectangle 7"/>
          <p:cNvSpPr>
            <a:spLocks noGrp="1" noChangeArrowheads="1"/>
          </p:cNvSpPr>
          <p:nvPr>
            <p:ph type="body" idx="1"/>
          </p:nvPr>
        </p:nvSpPr>
        <p:spPr>
          <a:xfrm>
            <a:off x="1733266" y="1825625"/>
            <a:ext cx="8761862" cy="4351338"/>
          </a:xfrm>
          <a:noFill/>
        </p:spPr>
        <p:txBody>
          <a:bodyPr/>
          <a:lstStyle/>
          <a:p>
            <a:pPr marL="609600" indent="-609600">
              <a:buNone/>
            </a:pPr>
            <a:r>
              <a:rPr lang="en-US" altLang="vi-VN" b="1" i="1" dirty="0">
                <a:solidFill>
                  <a:srgbClr val="0000FF"/>
                </a:solidFill>
                <a:latin typeface="Times New Roman" panose="02020603050405020304" pitchFamily="18" charset="0"/>
              </a:rPr>
              <a:t>1. Học thuộc nội dung bài học</a:t>
            </a:r>
          </a:p>
          <a:p>
            <a:pPr marL="609600" indent="-609600">
              <a:buNone/>
            </a:pPr>
            <a:r>
              <a:rPr lang="en-US" altLang="vi-VN" b="1" i="1" dirty="0">
                <a:solidFill>
                  <a:srgbClr val="0000FF"/>
                </a:solidFill>
                <a:latin typeface="Times New Roman" panose="02020603050405020304" pitchFamily="18" charset="0"/>
              </a:rPr>
              <a:t>2. Làm bài tập SBT </a:t>
            </a:r>
          </a:p>
          <a:p>
            <a:pPr marL="0" indent="0">
              <a:buNone/>
            </a:pPr>
            <a:r>
              <a:rPr lang="en-US" altLang="vi-VN" b="1" i="1" dirty="0">
                <a:solidFill>
                  <a:srgbClr val="0000FF"/>
                </a:solidFill>
                <a:latin typeface="Times New Roman" panose="02020603050405020304" pitchFamily="18" charset="0"/>
              </a:rPr>
              <a:t>3. Đọc trước nội dung bài 35: “Các tác dụng của dòng điện xoay chiều – Đo cường độ dòng điện và hiệu điện thế xoay chiều”</a:t>
            </a:r>
          </a:p>
          <a:p>
            <a:pPr marL="609600" indent="-609600"/>
            <a:endParaRPr lang="en-US" altLang="vi-VN" b="1" i="1" dirty="0">
              <a:solidFill>
                <a:srgbClr val="0000FF"/>
              </a:solidFill>
              <a:latin typeface="Times New Roman" panose="02020603050405020304" pitchFamily="18" charset="0"/>
            </a:endParaRPr>
          </a:p>
        </p:txBody>
      </p:sp>
      <p:grpSp>
        <p:nvGrpSpPr>
          <p:cNvPr id="20486" name="Group 8"/>
          <p:cNvGrpSpPr>
            <a:grpSpLocks/>
          </p:cNvGrpSpPr>
          <p:nvPr/>
        </p:nvGrpSpPr>
        <p:grpSpPr bwMode="auto">
          <a:xfrm>
            <a:off x="3794078" y="3875964"/>
            <a:ext cx="5295331" cy="2105736"/>
            <a:chOff x="4130" y="2318"/>
            <a:chExt cx="2835" cy="1620"/>
          </a:xfrm>
        </p:grpSpPr>
        <p:sp>
          <p:nvSpPr>
            <p:cNvPr id="20487" name="Freeform 9"/>
            <p:cNvSpPr>
              <a:spLocks/>
            </p:cNvSpPr>
            <p:nvPr/>
          </p:nvSpPr>
          <p:spPr bwMode="auto">
            <a:xfrm>
              <a:off x="4130" y="2618"/>
              <a:ext cx="2835" cy="1186"/>
            </a:xfrm>
            <a:custGeom>
              <a:avLst/>
              <a:gdLst>
                <a:gd name="T0" fmla="*/ 2726 w 2835"/>
                <a:gd name="T1" fmla="*/ 335 h 1186"/>
                <a:gd name="T2" fmla="*/ 2549 w 2835"/>
                <a:gd name="T3" fmla="*/ 397 h 1186"/>
                <a:gd name="T4" fmla="*/ 2368 w 2835"/>
                <a:gd name="T5" fmla="*/ 459 h 1186"/>
                <a:gd name="T6" fmla="*/ 2185 w 2835"/>
                <a:gd name="T7" fmla="*/ 515 h 1186"/>
                <a:gd name="T8" fmla="*/ 2008 w 2835"/>
                <a:gd name="T9" fmla="*/ 567 h 1186"/>
                <a:gd name="T10" fmla="*/ 1840 w 2835"/>
                <a:gd name="T11" fmla="*/ 609 h 1186"/>
                <a:gd name="T12" fmla="*/ 1688 w 2835"/>
                <a:gd name="T13" fmla="*/ 645 h 1186"/>
                <a:gd name="T14" fmla="*/ 1556 w 2835"/>
                <a:gd name="T15" fmla="*/ 662 h 1186"/>
                <a:gd name="T16" fmla="*/ 1452 w 2835"/>
                <a:gd name="T17" fmla="*/ 669 h 1186"/>
                <a:gd name="T18" fmla="*/ 1377 w 2835"/>
                <a:gd name="T19" fmla="*/ 658 h 1186"/>
                <a:gd name="T20" fmla="*/ 1343 w 2835"/>
                <a:gd name="T21" fmla="*/ 630 h 1186"/>
                <a:gd name="T22" fmla="*/ 1327 w 2835"/>
                <a:gd name="T23" fmla="*/ 527 h 1186"/>
                <a:gd name="T24" fmla="*/ 1347 w 2835"/>
                <a:gd name="T25" fmla="*/ 424 h 1186"/>
                <a:gd name="T26" fmla="*/ 1318 w 2835"/>
                <a:gd name="T27" fmla="*/ 320 h 1186"/>
                <a:gd name="T28" fmla="*/ 1249 w 2835"/>
                <a:gd name="T29" fmla="*/ 227 h 1186"/>
                <a:gd name="T30" fmla="*/ 1182 w 2835"/>
                <a:gd name="T31" fmla="*/ 126 h 1186"/>
                <a:gd name="T32" fmla="*/ 1104 w 2835"/>
                <a:gd name="T33" fmla="*/ 40 h 1186"/>
                <a:gd name="T34" fmla="*/ 1001 w 2835"/>
                <a:gd name="T35" fmla="*/ 0 h 1186"/>
                <a:gd name="T36" fmla="*/ 861 w 2835"/>
                <a:gd name="T37" fmla="*/ 26 h 1186"/>
                <a:gd name="T38" fmla="*/ 704 w 2835"/>
                <a:gd name="T39" fmla="*/ 79 h 1186"/>
                <a:gd name="T40" fmla="*/ 595 w 2835"/>
                <a:gd name="T41" fmla="*/ 126 h 1186"/>
                <a:gd name="T42" fmla="*/ 509 w 2835"/>
                <a:gd name="T43" fmla="*/ 170 h 1186"/>
                <a:gd name="T44" fmla="*/ 413 w 2835"/>
                <a:gd name="T45" fmla="*/ 214 h 1186"/>
                <a:gd name="T46" fmla="*/ 276 w 2835"/>
                <a:gd name="T47" fmla="*/ 267 h 1186"/>
                <a:gd name="T48" fmla="*/ 69 w 2835"/>
                <a:gd name="T49" fmla="*/ 825 h 1186"/>
                <a:gd name="T50" fmla="*/ 250 w 2835"/>
                <a:gd name="T51" fmla="*/ 757 h 1186"/>
                <a:gd name="T52" fmla="*/ 400 w 2835"/>
                <a:gd name="T53" fmla="*/ 698 h 1186"/>
                <a:gd name="T54" fmla="*/ 538 w 2835"/>
                <a:gd name="T55" fmla="*/ 654 h 1186"/>
                <a:gd name="T56" fmla="*/ 670 w 2835"/>
                <a:gd name="T57" fmla="*/ 609 h 1186"/>
                <a:gd name="T58" fmla="*/ 818 w 2835"/>
                <a:gd name="T59" fmla="*/ 573 h 1186"/>
                <a:gd name="T60" fmla="*/ 791 w 2835"/>
                <a:gd name="T61" fmla="*/ 812 h 1186"/>
                <a:gd name="T62" fmla="*/ 784 w 2835"/>
                <a:gd name="T63" fmla="*/ 959 h 1186"/>
                <a:gd name="T64" fmla="*/ 832 w 2835"/>
                <a:gd name="T65" fmla="*/ 1052 h 1186"/>
                <a:gd name="T66" fmla="*/ 910 w 2835"/>
                <a:gd name="T67" fmla="*/ 1125 h 1186"/>
                <a:gd name="T68" fmla="*/ 1014 w 2835"/>
                <a:gd name="T69" fmla="*/ 1171 h 1186"/>
                <a:gd name="T70" fmla="*/ 1126 w 2835"/>
                <a:gd name="T71" fmla="*/ 1186 h 1186"/>
                <a:gd name="T72" fmla="*/ 1231 w 2835"/>
                <a:gd name="T73" fmla="*/ 1171 h 1186"/>
                <a:gd name="T74" fmla="*/ 1328 w 2835"/>
                <a:gd name="T75" fmla="*/ 1157 h 1186"/>
                <a:gd name="T76" fmla="*/ 1436 w 2835"/>
                <a:gd name="T77" fmla="*/ 1145 h 1186"/>
                <a:gd name="T78" fmla="*/ 1557 w 2835"/>
                <a:gd name="T79" fmla="*/ 1127 h 1186"/>
                <a:gd name="T80" fmla="*/ 1688 w 2835"/>
                <a:gd name="T81" fmla="*/ 1107 h 1186"/>
                <a:gd name="T82" fmla="*/ 1829 w 2835"/>
                <a:gd name="T83" fmla="*/ 1082 h 1186"/>
                <a:gd name="T84" fmla="*/ 1971 w 2835"/>
                <a:gd name="T85" fmla="*/ 1053 h 1186"/>
                <a:gd name="T86" fmla="*/ 2118 w 2835"/>
                <a:gd name="T87" fmla="*/ 1021 h 1186"/>
                <a:gd name="T88" fmla="*/ 2269 w 2835"/>
                <a:gd name="T89" fmla="*/ 981 h 1186"/>
                <a:gd name="T90" fmla="*/ 2418 w 2835"/>
                <a:gd name="T91" fmla="*/ 935 h 1186"/>
                <a:gd name="T92" fmla="*/ 2568 w 2835"/>
                <a:gd name="T93" fmla="*/ 884 h 11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35"/>
                <a:gd name="T142" fmla="*/ 0 h 1186"/>
                <a:gd name="T143" fmla="*/ 2835 w 2835"/>
                <a:gd name="T144" fmla="*/ 1186 h 11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35" h="1186">
                  <a:moveTo>
                    <a:pt x="2835" y="293"/>
                  </a:moveTo>
                  <a:lnTo>
                    <a:pt x="2782" y="312"/>
                  </a:lnTo>
                  <a:lnTo>
                    <a:pt x="2726" y="335"/>
                  </a:lnTo>
                  <a:lnTo>
                    <a:pt x="2668" y="355"/>
                  </a:lnTo>
                  <a:lnTo>
                    <a:pt x="2609" y="377"/>
                  </a:lnTo>
                  <a:lnTo>
                    <a:pt x="2549" y="397"/>
                  </a:lnTo>
                  <a:lnTo>
                    <a:pt x="2490" y="417"/>
                  </a:lnTo>
                  <a:lnTo>
                    <a:pt x="2430" y="440"/>
                  </a:lnTo>
                  <a:lnTo>
                    <a:pt x="2368" y="459"/>
                  </a:lnTo>
                  <a:lnTo>
                    <a:pt x="2307" y="478"/>
                  </a:lnTo>
                  <a:lnTo>
                    <a:pt x="2247" y="498"/>
                  </a:lnTo>
                  <a:lnTo>
                    <a:pt x="2185" y="515"/>
                  </a:lnTo>
                  <a:lnTo>
                    <a:pt x="2125" y="534"/>
                  </a:lnTo>
                  <a:lnTo>
                    <a:pt x="2067" y="553"/>
                  </a:lnTo>
                  <a:lnTo>
                    <a:pt x="2008" y="567"/>
                  </a:lnTo>
                  <a:lnTo>
                    <a:pt x="1952" y="583"/>
                  </a:lnTo>
                  <a:lnTo>
                    <a:pt x="1895" y="596"/>
                  </a:lnTo>
                  <a:lnTo>
                    <a:pt x="1840" y="609"/>
                  </a:lnTo>
                  <a:lnTo>
                    <a:pt x="1788" y="622"/>
                  </a:lnTo>
                  <a:lnTo>
                    <a:pt x="1737" y="635"/>
                  </a:lnTo>
                  <a:lnTo>
                    <a:pt x="1688" y="645"/>
                  </a:lnTo>
                  <a:lnTo>
                    <a:pt x="1640" y="654"/>
                  </a:lnTo>
                  <a:lnTo>
                    <a:pt x="1597" y="658"/>
                  </a:lnTo>
                  <a:lnTo>
                    <a:pt x="1556" y="662"/>
                  </a:lnTo>
                  <a:lnTo>
                    <a:pt x="1520" y="668"/>
                  </a:lnTo>
                  <a:lnTo>
                    <a:pt x="1485" y="669"/>
                  </a:lnTo>
                  <a:lnTo>
                    <a:pt x="1452" y="669"/>
                  </a:lnTo>
                  <a:lnTo>
                    <a:pt x="1423" y="668"/>
                  </a:lnTo>
                  <a:lnTo>
                    <a:pt x="1399" y="662"/>
                  </a:lnTo>
                  <a:lnTo>
                    <a:pt x="1377" y="658"/>
                  </a:lnTo>
                  <a:lnTo>
                    <a:pt x="1363" y="654"/>
                  </a:lnTo>
                  <a:lnTo>
                    <a:pt x="1348" y="641"/>
                  </a:lnTo>
                  <a:lnTo>
                    <a:pt x="1343" y="630"/>
                  </a:lnTo>
                  <a:lnTo>
                    <a:pt x="1328" y="593"/>
                  </a:lnTo>
                  <a:lnTo>
                    <a:pt x="1321" y="561"/>
                  </a:lnTo>
                  <a:lnTo>
                    <a:pt x="1327" y="527"/>
                  </a:lnTo>
                  <a:lnTo>
                    <a:pt x="1333" y="493"/>
                  </a:lnTo>
                  <a:lnTo>
                    <a:pt x="1341" y="460"/>
                  </a:lnTo>
                  <a:lnTo>
                    <a:pt x="1347" y="424"/>
                  </a:lnTo>
                  <a:lnTo>
                    <a:pt x="1348" y="387"/>
                  </a:lnTo>
                  <a:lnTo>
                    <a:pt x="1343" y="349"/>
                  </a:lnTo>
                  <a:lnTo>
                    <a:pt x="1318" y="320"/>
                  </a:lnTo>
                  <a:lnTo>
                    <a:pt x="1295" y="293"/>
                  </a:lnTo>
                  <a:lnTo>
                    <a:pt x="1271" y="263"/>
                  </a:lnTo>
                  <a:lnTo>
                    <a:pt x="1249" y="227"/>
                  </a:lnTo>
                  <a:lnTo>
                    <a:pt x="1228" y="192"/>
                  </a:lnTo>
                  <a:lnTo>
                    <a:pt x="1206" y="159"/>
                  </a:lnTo>
                  <a:lnTo>
                    <a:pt x="1182" y="126"/>
                  </a:lnTo>
                  <a:lnTo>
                    <a:pt x="1157" y="94"/>
                  </a:lnTo>
                  <a:lnTo>
                    <a:pt x="1131" y="66"/>
                  </a:lnTo>
                  <a:lnTo>
                    <a:pt x="1104" y="40"/>
                  </a:lnTo>
                  <a:lnTo>
                    <a:pt x="1071" y="20"/>
                  </a:lnTo>
                  <a:lnTo>
                    <a:pt x="1039" y="7"/>
                  </a:lnTo>
                  <a:lnTo>
                    <a:pt x="1001" y="0"/>
                  </a:lnTo>
                  <a:lnTo>
                    <a:pt x="959" y="0"/>
                  </a:lnTo>
                  <a:lnTo>
                    <a:pt x="913" y="9"/>
                  </a:lnTo>
                  <a:lnTo>
                    <a:pt x="861" y="26"/>
                  </a:lnTo>
                  <a:lnTo>
                    <a:pt x="802" y="45"/>
                  </a:lnTo>
                  <a:lnTo>
                    <a:pt x="750" y="64"/>
                  </a:lnTo>
                  <a:lnTo>
                    <a:pt x="704" y="79"/>
                  </a:lnTo>
                  <a:lnTo>
                    <a:pt x="663" y="94"/>
                  </a:lnTo>
                  <a:lnTo>
                    <a:pt x="628" y="110"/>
                  </a:lnTo>
                  <a:lnTo>
                    <a:pt x="595" y="126"/>
                  </a:lnTo>
                  <a:lnTo>
                    <a:pt x="565" y="140"/>
                  </a:lnTo>
                  <a:lnTo>
                    <a:pt x="538" y="154"/>
                  </a:lnTo>
                  <a:lnTo>
                    <a:pt x="509" y="170"/>
                  </a:lnTo>
                  <a:lnTo>
                    <a:pt x="479" y="183"/>
                  </a:lnTo>
                  <a:lnTo>
                    <a:pt x="447" y="199"/>
                  </a:lnTo>
                  <a:lnTo>
                    <a:pt x="413" y="214"/>
                  </a:lnTo>
                  <a:lnTo>
                    <a:pt x="372" y="229"/>
                  </a:lnTo>
                  <a:lnTo>
                    <a:pt x="329" y="248"/>
                  </a:lnTo>
                  <a:lnTo>
                    <a:pt x="276" y="267"/>
                  </a:lnTo>
                  <a:lnTo>
                    <a:pt x="217" y="284"/>
                  </a:lnTo>
                  <a:lnTo>
                    <a:pt x="0" y="848"/>
                  </a:lnTo>
                  <a:lnTo>
                    <a:pt x="69" y="825"/>
                  </a:lnTo>
                  <a:lnTo>
                    <a:pt x="132" y="799"/>
                  </a:lnTo>
                  <a:lnTo>
                    <a:pt x="194" y="776"/>
                  </a:lnTo>
                  <a:lnTo>
                    <a:pt x="250" y="757"/>
                  </a:lnTo>
                  <a:lnTo>
                    <a:pt x="303" y="737"/>
                  </a:lnTo>
                  <a:lnTo>
                    <a:pt x="352" y="716"/>
                  </a:lnTo>
                  <a:lnTo>
                    <a:pt x="400" y="698"/>
                  </a:lnTo>
                  <a:lnTo>
                    <a:pt x="447" y="682"/>
                  </a:lnTo>
                  <a:lnTo>
                    <a:pt x="492" y="668"/>
                  </a:lnTo>
                  <a:lnTo>
                    <a:pt x="538" y="654"/>
                  </a:lnTo>
                  <a:lnTo>
                    <a:pt x="581" y="636"/>
                  </a:lnTo>
                  <a:lnTo>
                    <a:pt x="625" y="622"/>
                  </a:lnTo>
                  <a:lnTo>
                    <a:pt x="670" y="609"/>
                  </a:lnTo>
                  <a:lnTo>
                    <a:pt x="717" y="597"/>
                  </a:lnTo>
                  <a:lnTo>
                    <a:pt x="765" y="584"/>
                  </a:lnTo>
                  <a:lnTo>
                    <a:pt x="818" y="573"/>
                  </a:lnTo>
                  <a:lnTo>
                    <a:pt x="819" y="649"/>
                  </a:lnTo>
                  <a:lnTo>
                    <a:pt x="809" y="731"/>
                  </a:lnTo>
                  <a:lnTo>
                    <a:pt x="791" y="812"/>
                  </a:lnTo>
                  <a:lnTo>
                    <a:pt x="779" y="894"/>
                  </a:lnTo>
                  <a:lnTo>
                    <a:pt x="781" y="929"/>
                  </a:lnTo>
                  <a:lnTo>
                    <a:pt x="784" y="959"/>
                  </a:lnTo>
                  <a:lnTo>
                    <a:pt x="798" y="993"/>
                  </a:lnTo>
                  <a:lnTo>
                    <a:pt x="814" y="1023"/>
                  </a:lnTo>
                  <a:lnTo>
                    <a:pt x="832" y="1052"/>
                  </a:lnTo>
                  <a:lnTo>
                    <a:pt x="854" y="1078"/>
                  </a:lnTo>
                  <a:lnTo>
                    <a:pt x="881" y="1102"/>
                  </a:lnTo>
                  <a:lnTo>
                    <a:pt x="910" y="1125"/>
                  </a:lnTo>
                  <a:lnTo>
                    <a:pt x="943" y="1144"/>
                  </a:lnTo>
                  <a:lnTo>
                    <a:pt x="976" y="1160"/>
                  </a:lnTo>
                  <a:lnTo>
                    <a:pt x="1014" y="1171"/>
                  </a:lnTo>
                  <a:lnTo>
                    <a:pt x="1051" y="1182"/>
                  </a:lnTo>
                  <a:lnTo>
                    <a:pt x="1087" y="1186"/>
                  </a:lnTo>
                  <a:lnTo>
                    <a:pt x="1126" y="1186"/>
                  </a:lnTo>
                  <a:lnTo>
                    <a:pt x="1163" y="1184"/>
                  </a:lnTo>
                  <a:lnTo>
                    <a:pt x="1202" y="1176"/>
                  </a:lnTo>
                  <a:lnTo>
                    <a:pt x="1231" y="1171"/>
                  </a:lnTo>
                  <a:lnTo>
                    <a:pt x="1261" y="1167"/>
                  </a:lnTo>
                  <a:lnTo>
                    <a:pt x="1294" y="1163"/>
                  </a:lnTo>
                  <a:lnTo>
                    <a:pt x="1328" y="1157"/>
                  </a:lnTo>
                  <a:lnTo>
                    <a:pt x="1363" y="1154"/>
                  </a:lnTo>
                  <a:lnTo>
                    <a:pt x="1399" y="1148"/>
                  </a:lnTo>
                  <a:lnTo>
                    <a:pt x="1436" y="1145"/>
                  </a:lnTo>
                  <a:lnTo>
                    <a:pt x="1475" y="1140"/>
                  </a:lnTo>
                  <a:lnTo>
                    <a:pt x="1517" y="1134"/>
                  </a:lnTo>
                  <a:lnTo>
                    <a:pt x="1557" y="1127"/>
                  </a:lnTo>
                  <a:lnTo>
                    <a:pt x="1602" y="1121"/>
                  </a:lnTo>
                  <a:lnTo>
                    <a:pt x="1645" y="1114"/>
                  </a:lnTo>
                  <a:lnTo>
                    <a:pt x="1688" y="1107"/>
                  </a:lnTo>
                  <a:lnTo>
                    <a:pt x="1734" y="1099"/>
                  </a:lnTo>
                  <a:lnTo>
                    <a:pt x="1780" y="1091"/>
                  </a:lnTo>
                  <a:lnTo>
                    <a:pt x="1829" y="1082"/>
                  </a:lnTo>
                  <a:lnTo>
                    <a:pt x="1875" y="1073"/>
                  </a:lnTo>
                  <a:lnTo>
                    <a:pt x="1924" y="1063"/>
                  </a:lnTo>
                  <a:lnTo>
                    <a:pt x="1971" y="1053"/>
                  </a:lnTo>
                  <a:lnTo>
                    <a:pt x="2021" y="1044"/>
                  </a:lnTo>
                  <a:lnTo>
                    <a:pt x="2070" y="1034"/>
                  </a:lnTo>
                  <a:lnTo>
                    <a:pt x="2118" y="1021"/>
                  </a:lnTo>
                  <a:lnTo>
                    <a:pt x="2168" y="1008"/>
                  </a:lnTo>
                  <a:lnTo>
                    <a:pt x="2218" y="994"/>
                  </a:lnTo>
                  <a:lnTo>
                    <a:pt x="2269" y="981"/>
                  </a:lnTo>
                  <a:lnTo>
                    <a:pt x="2319" y="967"/>
                  </a:lnTo>
                  <a:lnTo>
                    <a:pt x="2368" y="951"/>
                  </a:lnTo>
                  <a:lnTo>
                    <a:pt x="2418" y="935"/>
                  </a:lnTo>
                  <a:lnTo>
                    <a:pt x="2468" y="922"/>
                  </a:lnTo>
                  <a:lnTo>
                    <a:pt x="2517" y="900"/>
                  </a:lnTo>
                  <a:lnTo>
                    <a:pt x="2568" y="884"/>
                  </a:lnTo>
                  <a:lnTo>
                    <a:pt x="2616" y="864"/>
                  </a:lnTo>
                  <a:lnTo>
                    <a:pt x="2835" y="293"/>
                  </a:lnTo>
                  <a:close/>
                </a:path>
              </a:pathLst>
            </a:custGeom>
            <a:solidFill>
              <a:srgbClr val="CCFFFF"/>
            </a:solidFill>
            <a:ln w="9525">
              <a:solidFill>
                <a:srgbClr val="0000FF"/>
              </a:solidFill>
              <a:round/>
              <a:headEnd/>
              <a:tailEnd/>
            </a:ln>
          </p:spPr>
          <p:txBody>
            <a:bodyPr/>
            <a:lstStyle/>
            <a:p>
              <a:endParaRPr lang="vi-VN"/>
            </a:p>
          </p:txBody>
        </p:sp>
        <p:sp>
          <p:nvSpPr>
            <p:cNvPr id="20488" name="Freeform 10"/>
            <p:cNvSpPr>
              <a:spLocks/>
            </p:cNvSpPr>
            <p:nvPr/>
          </p:nvSpPr>
          <p:spPr bwMode="auto">
            <a:xfrm>
              <a:off x="4672" y="2318"/>
              <a:ext cx="975" cy="1105"/>
            </a:xfrm>
            <a:custGeom>
              <a:avLst/>
              <a:gdLst>
                <a:gd name="T0" fmla="*/ 975 w 975"/>
                <a:gd name="T1" fmla="*/ 0 h 1105"/>
                <a:gd name="T2" fmla="*/ 877 w 975"/>
                <a:gd name="T3" fmla="*/ 23 h 1105"/>
                <a:gd name="T4" fmla="*/ 785 w 975"/>
                <a:gd name="T5" fmla="*/ 56 h 1105"/>
                <a:gd name="T6" fmla="*/ 690 w 975"/>
                <a:gd name="T7" fmla="*/ 102 h 1105"/>
                <a:gd name="T8" fmla="*/ 601 w 975"/>
                <a:gd name="T9" fmla="*/ 153 h 1105"/>
                <a:gd name="T10" fmla="*/ 516 w 975"/>
                <a:gd name="T11" fmla="*/ 212 h 1105"/>
                <a:gd name="T12" fmla="*/ 436 w 975"/>
                <a:gd name="T13" fmla="*/ 283 h 1105"/>
                <a:gd name="T14" fmla="*/ 359 w 975"/>
                <a:gd name="T15" fmla="*/ 355 h 1105"/>
                <a:gd name="T16" fmla="*/ 290 w 975"/>
                <a:gd name="T17" fmla="*/ 431 h 1105"/>
                <a:gd name="T18" fmla="*/ 226 w 975"/>
                <a:gd name="T19" fmla="*/ 512 h 1105"/>
                <a:gd name="T20" fmla="*/ 170 w 975"/>
                <a:gd name="T21" fmla="*/ 597 h 1105"/>
                <a:gd name="T22" fmla="*/ 118 w 975"/>
                <a:gd name="T23" fmla="*/ 684 h 1105"/>
                <a:gd name="T24" fmla="*/ 78 w 975"/>
                <a:gd name="T25" fmla="*/ 772 h 1105"/>
                <a:gd name="T26" fmla="*/ 43 w 975"/>
                <a:gd name="T27" fmla="*/ 857 h 1105"/>
                <a:gd name="T28" fmla="*/ 19 w 975"/>
                <a:gd name="T29" fmla="*/ 945 h 1105"/>
                <a:gd name="T30" fmla="*/ 4 w 975"/>
                <a:gd name="T31" fmla="*/ 1026 h 1105"/>
                <a:gd name="T32" fmla="*/ 0 w 975"/>
                <a:gd name="T33" fmla="*/ 1105 h 1105"/>
                <a:gd name="T34" fmla="*/ 9 w 975"/>
                <a:gd name="T35" fmla="*/ 1080 h 1105"/>
                <a:gd name="T36" fmla="*/ 14 w 975"/>
                <a:gd name="T37" fmla="*/ 1055 h 1105"/>
                <a:gd name="T38" fmla="*/ 19 w 975"/>
                <a:gd name="T39" fmla="*/ 1036 h 1105"/>
                <a:gd name="T40" fmla="*/ 29 w 975"/>
                <a:gd name="T41" fmla="*/ 1021 h 1105"/>
                <a:gd name="T42" fmla="*/ 23 w 975"/>
                <a:gd name="T43" fmla="*/ 1000 h 1105"/>
                <a:gd name="T44" fmla="*/ 23 w 975"/>
                <a:gd name="T45" fmla="*/ 969 h 1105"/>
                <a:gd name="T46" fmla="*/ 32 w 975"/>
                <a:gd name="T47" fmla="*/ 935 h 1105"/>
                <a:gd name="T48" fmla="*/ 52 w 975"/>
                <a:gd name="T49" fmla="*/ 896 h 1105"/>
                <a:gd name="T50" fmla="*/ 86 w 975"/>
                <a:gd name="T51" fmla="*/ 866 h 1105"/>
                <a:gd name="T52" fmla="*/ 138 w 975"/>
                <a:gd name="T53" fmla="*/ 841 h 1105"/>
                <a:gd name="T54" fmla="*/ 208 w 975"/>
                <a:gd name="T55" fmla="*/ 828 h 1105"/>
                <a:gd name="T56" fmla="*/ 299 w 975"/>
                <a:gd name="T57" fmla="*/ 835 h 1105"/>
                <a:gd name="T58" fmla="*/ 322 w 975"/>
                <a:gd name="T59" fmla="*/ 802 h 1105"/>
                <a:gd name="T60" fmla="*/ 359 w 975"/>
                <a:gd name="T61" fmla="*/ 750 h 1105"/>
                <a:gd name="T62" fmla="*/ 408 w 975"/>
                <a:gd name="T63" fmla="*/ 687 h 1105"/>
                <a:gd name="T64" fmla="*/ 463 w 975"/>
                <a:gd name="T65" fmla="*/ 620 h 1105"/>
                <a:gd name="T66" fmla="*/ 518 w 975"/>
                <a:gd name="T67" fmla="*/ 563 h 1105"/>
                <a:gd name="T68" fmla="*/ 572 w 975"/>
                <a:gd name="T69" fmla="*/ 514 h 1105"/>
                <a:gd name="T70" fmla="*/ 614 w 975"/>
                <a:gd name="T71" fmla="*/ 490 h 1105"/>
                <a:gd name="T72" fmla="*/ 643 w 975"/>
                <a:gd name="T73" fmla="*/ 492 h 1105"/>
                <a:gd name="T74" fmla="*/ 630 w 975"/>
                <a:gd name="T75" fmla="*/ 479 h 1105"/>
                <a:gd name="T76" fmla="*/ 612 w 975"/>
                <a:gd name="T77" fmla="*/ 470 h 1105"/>
                <a:gd name="T78" fmla="*/ 592 w 975"/>
                <a:gd name="T79" fmla="*/ 466 h 1105"/>
                <a:gd name="T80" fmla="*/ 572 w 975"/>
                <a:gd name="T81" fmla="*/ 466 h 1105"/>
                <a:gd name="T82" fmla="*/ 548 w 975"/>
                <a:gd name="T83" fmla="*/ 467 h 1105"/>
                <a:gd name="T84" fmla="*/ 520 w 975"/>
                <a:gd name="T85" fmla="*/ 475 h 1105"/>
                <a:gd name="T86" fmla="*/ 495 w 975"/>
                <a:gd name="T87" fmla="*/ 486 h 1105"/>
                <a:gd name="T88" fmla="*/ 469 w 975"/>
                <a:gd name="T89" fmla="*/ 499 h 1105"/>
                <a:gd name="T90" fmla="*/ 484 w 975"/>
                <a:gd name="T91" fmla="*/ 483 h 1105"/>
                <a:gd name="T92" fmla="*/ 502 w 975"/>
                <a:gd name="T93" fmla="*/ 467 h 1105"/>
                <a:gd name="T94" fmla="*/ 525 w 975"/>
                <a:gd name="T95" fmla="*/ 454 h 1105"/>
                <a:gd name="T96" fmla="*/ 549 w 975"/>
                <a:gd name="T97" fmla="*/ 440 h 1105"/>
                <a:gd name="T98" fmla="*/ 576 w 975"/>
                <a:gd name="T99" fmla="*/ 428 h 1105"/>
                <a:gd name="T100" fmla="*/ 604 w 975"/>
                <a:gd name="T101" fmla="*/ 423 h 1105"/>
                <a:gd name="T102" fmla="*/ 631 w 975"/>
                <a:gd name="T103" fmla="*/ 421 h 1105"/>
                <a:gd name="T104" fmla="*/ 660 w 975"/>
                <a:gd name="T105" fmla="*/ 423 h 1105"/>
                <a:gd name="T106" fmla="*/ 658 w 975"/>
                <a:gd name="T107" fmla="*/ 398 h 1105"/>
                <a:gd name="T108" fmla="*/ 663 w 975"/>
                <a:gd name="T109" fmla="*/ 368 h 1105"/>
                <a:gd name="T110" fmla="*/ 676 w 975"/>
                <a:gd name="T111" fmla="*/ 326 h 1105"/>
                <a:gd name="T112" fmla="*/ 697 w 975"/>
                <a:gd name="T113" fmla="*/ 281 h 1105"/>
                <a:gd name="T114" fmla="*/ 736 w 975"/>
                <a:gd name="T115" fmla="*/ 226 h 1105"/>
                <a:gd name="T116" fmla="*/ 794 w 975"/>
                <a:gd name="T117" fmla="*/ 163 h 1105"/>
                <a:gd name="T118" fmla="*/ 870 w 975"/>
                <a:gd name="T119" fmla="*/ 87 h 1105"/>
                <a:gd name="T120" fmla="*/ 975 w 975"/>
                <a:gd name="T121" fmla="*/ 0 h 11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75"/>
                <a:gd name="T184" fmla="*/ 0 h 1105"/>
                <a:gd name="T185" fmla="*/ 975 w 975"/>
                <a:gd name="T186" fmla="*/ 1105 h 11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75" h="1105">
                  <a:moveTo>
                    <a:pt x="975" y="0"/>
                  </a:moveTo>
                  <a:lnTo>
                    <a:pt x="877" y="23"/>
                  </a:lnTo>
                  <a:lnTo>
                    <a:pt x="785" y="56"/>
                  </a:lnTo>
                  <a:lnTo>
                    <a:pt x="690" y="102"/>
                  </a:lnTo>
                  <a:lnTo>
                    <a:pt x="601" y="153"/>
                  </a:lnTo>
                  <a:lnTo>
                    <a:pt x="516" y="212"/>
                  </a:lnTo>
                  <a:lnTo>
                    <a:pt x="436" y="283"/>
                  </a:lnTo>
                  <a:lnTo>
                    <a:pt x="359" y="355"/>
                  </a:lnTo>
                  <a:lnTo>
                    <a:pt x="290" y="431"/>
                  </a:lnTo>
                  <a:lnTo>
                    <a:pt x="226" y="512"/>
                  </a:lnTo>
                  <a:lnTo>
                    <a:pt x="170" y="597"/>
                  </a:lnTo>
                  <a:lnTo>
                    <a:pt x="118" y="684"/>
                  </a:lnTo>
                  <a:lnTo>
                    <a:pt x="78" y="772"/>
                  </a:lnTo>
                  <a:lnTo>
                    <a:pt x="43" y="857"/>
                  </a:lnTo>
                  <a:lnTo>
                    <a:pt x="19" y="945"/>
                  </a:lnTo>
                  <a:lnTo>
                    <a:pt x="4" y="1026"/>
                  </a:lnTo>
                  <a:lnTo>
                    <a:pt x="0" y="1105"/>
                  </a:lnTo>
                  <a:lnTo>
                    <a:pt x="9" y="1080"/>
                  </a:lnTo>
                  <a:lnTo>
                    <a:pt x="14" y="1055"/>
                  </a:lnTo>
                  <a:lnTo>
                    <a:pt x="19" y="1036"/>
                  </a:lnTo>
                  <a:lnTo>
                    <a:pt x="29" y="1021"/>
                  </a:lnTo>
                  <a:lnTo>
                    <a:pt x="23" y="1000"/>
                  </a:lnTo>
                  <a:lnTo>
                    <a:pt x="23" y="969"/>
                  </a:lnTo>
                  <a:lnTo>
                    <a:pt x="32" y="935"/>
                  </a:lnTo>
                  <a:lnTo>
                    <a:pt x="52" y="896"/>
                  </a:lnTo>
                  <a:lnTo>
                    <a:pt x="86" y="866"/>
                  </a:lnTo>
                  <a:lnTo>
                    <a:pt x="138" y="841"/>
                  </a:lnTo>
                  <a:lnTo>
                    <a:pt x="208" y="828"/>
                  </a:lnTo>
                  <a:lnTo>
                    <a:pt x="299" y="835"/>
                  </a:lnTo>
                  <a:lnTo>
                    <a:pt x="322" y="802"/>
                  </a:lnTo>
                  <a:lnTo>
                    <a:pt x="359" y="750"/>
                  </a:lnTo>
                  <a:lnTo>
                    <a:pt x="408" y="687"/>
                  </a:lnTo>
                  <a:lnTo>
                    <a:pt x="463" y="620"/>
                  </a:lnTo>
                  <a:lnTo>
                    <a:pt x="518" y="563"/>
                  </a:lnTo>
                  <a:lnTo>
                    <a:pt x="572" y="514"/>
                  </a:lnTo>
                  <a:lnTo>
                    <a:pt x="614" y="490"/>
                  </a:lnTo>
                  <a:lnTo>
                    <a:pt x="643" y="492"/>
                  </a:lnTo>
                  <a:lnTo>
                    <a:pt x="630" y="479"/>
                  </a:lnTo>
                  <a:lnTo>
                    <a:pt x="612" y="470"/>
                  </a:lnTo>
                  <a:lnTo>
                    <a:pt x="592" y="466"/>
                  </a:lnTo>
                  <a:lnTo>
                    <a:pt x="572" y="466"/>
                  </a:lnTo>
                  <a:lnTo>
                    <a:pt x="548" y="467"/>
                  </a:lnTo>
                  <a:lnTo>
                    <a:pt x="520" y="475"/>
                  </a:lnTo>
                  <a:lnTo>
                    <a:pt x="495" y="486"/>
                  </a:lnTo>
                  <a:lnTo>
                    <a:pt x="469" y="499"/>
                  </a:lnTo>
                  <a:lnTo>
                    <a:pt x="484" y="483"/>
                  </a:lnTo>
                  <a:lnTo>
                    <a:pt x="502" y="467"/>
                  </a:lnTo>
                  <a:lnTo>
                    <a:pt x="525" y="454"/>
                  </a:lnTo>
                  <a:lnTo>
                    <a:pt x="549" y="440"/>
                  </a:lnTo>
                  <a:lnTo>
                    <a:pt x="576" y="428"/>
                  </a:lnTo>
                  <a:lnTo>
                    <a:pt x="604" y="423"/>
                  </a:lnTo>
                  <a:lnTo>
                    <a:pt x="631" y="421"/>
                  </a:lnTo>
                  <a:lnTo>
                    <a:pt x="660" y="423"/>
                  </a:lnTo>
                  <a:lnTo>
                    <a:pt x="658" y="398"/>
                  </a:lnTo>
                  <a:lnTo>
                    <a:pt x="663" y="368"/>
                  </a:lnTo>
                  <a:lnTo>
                    <a:pt x="676" y="326"/>
                  </a:lnTo>
                  <a:lnTo>
                    <a:pt x="697" y="281"/>
                  </a:lnTo>
                  <a:lnTo>
                    <a:pt x="736" y="226"/>
                  </a:lnTo>
                  <a:lnTo>
                    <a:pt x="794" y="163"/>
                  </a:lnTo>
                  <a:lnTo>
                    <a:pt x="870" y="87"/>
                  </a:lnTo>
                  <a:lnTo>
                    <a:pt x="975" y="0"/>
                  </a:lnTo>
                  <a:close/>
                </a:path>
              </a:pathLst>
            </a:custGeom>
            <a:solidFill>
              <a:srgbClr val="99CCFF"/>
            </a:solidFill>
            <a:ln w="9525">
              <a:solidFill>
                <a:srgbClr val="0000FF"/>
              </a:solidFill>
              <a:round/>
              <a:headEnd/>
              <a:tailEnd/>
            </a:ln>
          </p:spPr>
          <p:txBody>
            <a:bodyPr/>
            <a:lstStyle/>
            <a:p>
              <a:endParaRPr lang="vi-VN"/>
            </a:p>
          </p:txBody>
        </p:sp>
        <p:sp>
          <p:nvSpPr>
            <p:cNvPr id="20489" name="Freeform 11"/>
            <p:cNvSpPr>
              <a:spLocks/>
            </p:cNvSpPr>
            <p:nvPr/>
          </p:nvSpPr>
          <p:spPr bwMode="auto">
            <a:xfrm>
              <a:off x="4672" y="2318"/>
              <a:ext cx="975" cy="1105"/>
            </a:xfrm>
            <a:custGeom>
              <a:avLst/>
              <a:gdLst>
                <a:gd name="T0" fmla="*/ 975 w 975"/>
                <a:gd name="T1" fmla="*/ 0 h 1105"/>
                <a:gd name="T2" fmla="*/ 785 w 975"/>
                <a:gd name="T3" fmla="*/ 56 h 1105"/>
                <a:gd name="T4" fmla="*/ 601 w 975"/>
                <a:gd name="T5" fmla="*/ 153 h 1105"/>
                <a:gd name="T6" fmla="*/ 436 w 975"/>
                <a:gd name="T7" fmla="*/ 283 h 1105"/>
                <a:gd name="T8" fmla="*/ 290 w 975"/>
                <a:gd name="T9" fmla="*/ 431 h 1105"/>
                <a:gd name="T10" fmla="*/ 170 w 975"/>
                <a:gd name="T11" fmla="*/ 597 h 1105"/>
                <a:gd name="T12" fmla="*/ 78 w 975"/>
                <a:gd name="T13" fmla="*/ 772 h 1105"/>
                <a:gd name="T14" fmla="*/ 19 w 975"/>
                <a:gd name="T15" fmla="*/ 945 h 1105"/>
                <a:gd name="T16" fmla="*/ 0 w 975"/>
                <a:gd name="T17" fmla="*/ 1105 h 1105"/>
                <a:gd name="T18" fmla="*/ 9 w 975"/>
                <a:gd name="T19" fmla="*/ 1080 h 1105"/>
                <a:gd name="T20" fmla="*/ 19 w 975"/>
                <a:gd name="T21" fmla="*/ 1036 h 1105"/>
                <a:gd name="T22" fmla="*/ 29 w 975"/>
                <a:gd name="T23" fmla="*/ 1021 h 1105"/>
                <a:gd name="T24" fmla="*/ 23 w 975"/>
                <a:gd name="T25" fmla="*/ 969 h 1105"/>
                <a:gd name="T26" fmla="*/ 52 w 975"/>
                <a:gd name="T27" fmla="*/ 896 h 1105"/>
                <a:gd name="T28" fmla="*/ 138 w 975"/>
                <a:gd name="T29" fmla="*/ 841 h 1105"/>
                <a:gd name="T30" fmla="*/ 299 w 975"/>
                <a:gd name="T31" fmla="*/ 835 h 1105"/>
                <a:gd name="T32" fmla="*/ 322 w 975"/>
                <a:gd name="T33" fmla="*/ 802 h 1105"/>
                <a:gd name="T34" fmla="*/ 408 w 975"/>
                <a:gd name="T35" fmla="*/ 687 h 1105"/>
                <a:gd name="T36" fmla="*/ 518 w 975"/>
                <a:gd name="T37" fmla="*/ 563 h 1105"/>
                <a:gd name="T38" fmla="*/ 614 w 975"/>
                <a:gd name="T39" fmla="*/ 490 h 1105"/>
                <a:gd name="T40" fmla="*/ 643 w 975"/>
                <a:gd name="T41" fmla="*/ 492 h 1105"/>
                <a:gd name="T42" fmla="*/ 612 w 975"/>
                <a:gd name="T43" fmla="*/ 470 h 1105"/>
                <a:gd name="T44" fmla="*/ 572 w 975"/>
                <a:gd name="T45" fmla="*/ 466 h 1105"/>
                <a:gd name="T46" fmla="*/ 520 w 975"/>
                <a:gd name="T47" fmla="*/ 475 h 1105"/>
                <a:gd name="T48" fmla="*/ 469 w 975"/>
                <a:gd name="T49" fmla="*/ 499 h 1105"/>
                <a:gd name="T50" fmla="*/ 484 w 975"/>
                <a:gd name="T51" fmla="*/ 483 h 1105"/>
                <a:gd name="T52" fmla="*/ 525 w 975"/>
                <a:gd name="T53" fmla="*/ 454 h 1105"/>
                <a:gd name="T54" fmla="*/ 576 w 975"/>
                <a:gd name="T55" fmla="*/ 428 h 1105"/>
                <a:gd name="T56" fmla="*/ 631 w 975"/>
                <a:gd name="T57" fmla="*/ 421 h 1105"/>
                <a:gd name="T58" fmla="*/ 660 w 975"/>
                <a:gd name="T59" fmla="*/ 423 h 1105"/>
                <a:gd name="T60" fmla="*/ 663 w 975"/>
                <a:gd name="T61" fmla="*/ 368 h 1105"/>
                <a:gd name="T62" fmla="*/ 697 w 975"/>
                <a:gd name="T63" fmla="*/ 281 h 1105"/>
                <a:gd name="T64" fmla="*/ 794 w 975"/>
                <a:gd name="T65" fmla="*/ 163 h 1105"/>
                <a:gd name="T66" fmla="*/ 975 w 975"/>
                <a:gd name="T67" fmla="*/ 0 h 11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5"/>
                <a:gd name="T103" fmla="*/ 0 h 1105"/>
                <a:gd name="T104" fmla="*/ 975 w 975"/>
                <a:gd name="T105" fmla="*/ 1105 h 110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5" h="1105">
                  <a:moveTo>
                    <a:pt x="975" y="0"/>
                  </a:moveTo>
                  <a:lnTo>
                    <a:pt x="975" y="0"/>
                  </a:lnTo>
                  <a:lnTo>
                    <a:pt x="877" y="23"/>
                  </a:lnTo>
                  <a:lnTo>
                    <a:pt x="785" y="56"/>
                  </a:lnTo>
                  <a:lnTo>
                    <a:pt x="690" y="102"/>
                  </a:lnTo>
                  <a:lnTo>
                    <a:pt x="601" y="153"/>
                  </a:lnTo>
                  <a:lnTo>
                    <a:pt x="516" y="212"/>
                  </a:lnTo>
                  <a:lnTo>
                    <a:pt x="436" y="283"/>
                  </a:lnTo>
                  <a:lnTo>
                    <a:pt x="359" y="355"/>
                  </a:lnTo>
                  <a:lnTo>
                    <a:pt x="290" y="431"/>
                  </a:lnTo>
                  <a:lnTo>
                    <a:pt x="226" y="512"/>
                  </a:lnTo>
                  <a:lnTo>
                    <a:pt x="170" y="597"/>
                  </a:lnTo>
                  <a:lnTo>
                    <a:pt x="118" y="684"/>
                  </a:lnTo>
                  <a:lnTo>
                    <a:pt x="78" y="772"/>
                  </a:lnTo>
                  <a:lnTo>
                    <a:pt x="43" y="857"/>
                  </a:lnTo>
                  <a:lnTo>
                    <a:pt x="19" y="945"/>
                  </a:lnTo>
                  <a:lnTo>
                    <a:pt x="4" y="1026"/>
                  </a:lnTo>
                  <a:lnTo>
                    <a:pt x="0" y="1105"/>
                  </a:lnTo>
                  <a:lnTo>
                    <a:pt x="9" y="1080"/>
                  </a:lnTo>
                  <a:lnTo>
                    <a:pt x="14" y="1055"/>
                  </a:lnTo>
                  <a:lnTo>
                    <a:pt x="19" y="1036"/>
                  </a:lnTo>
                  <a:lnTo>
                    <a:pt x="29" y="1021"/>
                  </a:lnTo>
                  <a:lnTo>
                    <a:pt x="23" y="1000"/>
                  </a:lnTo>
                  <a:lnTo>
                    <a:pt x="23" y="969"/>
                  </a:lnTo>
                  <a:lnTo>
                    <a:pt x="32" y="935"/>
                  </a:lnTo>
                  <a:lnTo>
                    <a:pt x="52" y="896"/>
                  </a:lnTo>
                  <a:lnTo>
                    <a:pt x="86" y="866"/>
                  </a:lnTo>
                  <a:lnTo>
                    <a:pt x="138" y="841"/>
                  </a:lnTo>
                  <a:lnTo>
                    <a:pt x="208" y="828"/>
                  </a:lnTo>
                  <a:lnTo>
                    <a:pt x="299" y="835"/>
                  </a:lnTo>
                  <a:lnTo>
                    <a:pt x="322" y="802"/>
                  </a:lnTo>
                  <a:lnTo>
                    <a:pt x="359" y="750"/>
                  </a:lnTo>
                  <a:lnTo>
                    <a:pt x="408" y="687"/>
                  </a:lnTo>
                  <a:lnTo>
                    <a:pt x="463" y="620"/>
                  </a:lnTo>
                  <a:lnTo>
                    <a:pt x="518" y="563"/>
                  </a:lnTo>
                  <a:lnTo>
                    <a:pt x="572" y="514"/>
                  </a:lnTo>
                  <a:lnTo>
                    <a:pt x="614" y="490"/>
                  </a:lnTo>
                  <a:lnTo>
                    <a:pt x="643" y="492"/>
                  </a:lnTo>
                  <a:lnTo>
                    <a:pt x="630" y="479"/>
                  </a:lnTo>
                  <a:lnTo>
                    <a:pt x="612" y="470"/>
                  </a:lnTo>
                  <a:lnTo>
                    <a:pt x="592" y="466"/>
                  </a:lnTo>
                  <a:lnTo>
                    <a:pt x="572" y="466"/>
                  </a:lnTo>
                  <a:lnTo>
                    <a:pt x="548" y="467"/>
                  </a:lnTo>
                  <a:lnTo>
                    <a:pt x="520" y="475"/>
                  </a:lnTo>
                  <a:lnTo>
                    <a:pt x="495" y="486"/>
                  </a:lnTo>
                  <a:lnTo>
                    <a:pt x="469" y="499"/>
                  </a:lnTo>
                  <a:lnTo>
                    <a:pt x="484" y="483"/>
                  </a:lnTo>
                  <a:lnTo>
                    <a:pt x="502" y="467"/>
                  </a:lnTo>
                  <a:lnTo>
                    <a:pt x="525" y="454"/>
                  </a:lnTo>
                  <a:lnTo>
                    <a:pt x="549" y="440"/>
                  </a:lnTo>
                  <a:lnTo>
                    <a:pt x="576" y="428"/>
                  </a:lnTo>
                  <a:lnTo>
                    <a:pt x="604" y="423"/>
                  </a:lnTo>
                  <a:lnTo>
                    <a:pt x="631" y="421"/>
                  </a:lnTo>
                  <a:lnTo>
                    <a:pt x="660" y="423"/>
                  </a:lnTo>
                  <a:lnTo>
                    <a:pt x="658" y="398"/>
                  </a:lnTo>
                  <a:lnTo>
                    <a:pt x="663" y="368"/>
                  </a:lnTo>
                  <a:lnTo>
                    <a:pt x="676" y="326"/>
                  </a:lnTo>
                  <a:lnTo>
                    <a:pt x="697" y="281"/>
                  </a:lnTo>
                  <a:lnTo>
                    <a:pt x="736" y="226"/>
                  </a:lnTo>
                  <a:lnTo>
                    <a:pt x="794" y="163"/>
                  </a:lnTo>
                  <a:lnTo>
                    <a:pt x="870" y="87"/>
                  </a:lnTo>
                  <a:lnTo>
                    <a:pt x="975" y="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0490" name="Freeform 12"/>
            <p:cNvSpPr>
              <a:spLocks/>
            </p:cNvSpPr>
            <p:nvPr/>
          </p:nvSpPr>
          <p:spPr bwMode="auto">
            <a:xfrm>
              <a:off x="4568" y="3248"/>
              <a:ext cx="255" cy="303"/>
            </a:xfrm>
            <a:custGeom>
              <a:avLst/>
              <a:gdLst>
                <a:gd name="T0" fmla="*/ 229 w 255"/>
                <a:gd name="T1" fmla="*/ 303 h 303"/>
                <a:gd name="T2" fmla="*/ 242 w 255"/>
                <a:gd name="T3" fmla="*/ 302 h 303"/>
                <a:gd name="T4" fmla="*/ 253 w 255"/>
                <a:gd name="T5" fmla="*/ 292 h 303"/>
                <a:gd name="T6" fmla="*/ 255 w 255"/>
                <a:gd name="T7" fmla="*/ 273 h 303"/>
                <a:gd name="T8" fmla="*/ 255 w 255"/>
                <a:gd name="T9" fmla="*/ 249 h 303"/>
                <a:gd name="T10" fmla="*/ 245 w 255"/>
                <a:gd name="T11" fmla="*/ 197 h 303"/>
                <a:gd name="T12" fmla="*/ 236 w 255"/>
                <a:gd name="T13" fmla="*/ 158 h 303"/>
                <a:gd name="T14" fmla="*/ 225 w 255"/>
                <a:gd name="T15" fmla="*/ 129 h 303"/>
                <a:gd name="T16" fmla="*/ 216 w 255"/>
                <a:gd name="T17" fmla="*/ 112 h 303"/>
                <a:gd name="T18" fmla="*/ 206 w 255"/>
                <a:gd name="T19" fmla="*/ 101 h 303"/>
                <a:gd name="T20" fmla="*/ 195 w 255"/>
                <a:gd name="T21" fmla="*/ 96 h 303"/>
                <a:gd name="T22" fmla="*/ 183 w 255"/>
                <a:gd name="T23" fmla="*/ 91 h 303"/>
                <a:gd name="T24" fmla="*/ 173 w 255"/>
                <a:gd name="T25" fmla="*/ 91 h 303"/>
                <a:gd name="T26" fmla="*/ 173 w 255"/>
                <a:gd name="T27" fmla="*/ 90 h 303"/>
                <a:gd name="T28" fmla="*/ 173 w 255"/>
                <a:gd name="T29" fmla="*/ 83 h 303"/>
                <a:gd name="T30" fmla="*/ 173 w 255"/>
                <a:gd name="T31" fmla="*/ 75 h 303"/>
                <a:gd name="T32" fmla="*/ 173 w 255"/>
                <a:gd name="T33" fmla="*/ 64 h 303"/>
                <a:gd name="T34" fmla="*/ 187 w 255"/>
                <a:gd name="T35" fmla="*/ 61 h 303"/>
                <a:gd name="T36" fmla="*/ 199 w 255"/>
                <a:gd name="T37" fmla="*/ 52 h 303"/>
                <a:gd name="T38" fmla="*/ 209 w 255"/>
                <a:gd name="T39" fmla="*/ 39 h 303"/>
                <a:gd name="T40" fmla="*/ 210 w 255"/>
                <a:gd name="T41" fmla="*/ 26 h 303"/>
                <a:gd name="T42" fmla="*/ 209 w 255"/>
                <a:gd name="T43" fmla="*/ 15 h 303"/>
                <a:gd name="T44" fmla="*/ 199 w 255"/>
                <a:gd name="T45" fmla="*/ 5 h 303"/>
                <a:gd name="T46" fmla="*/ 187 w 255"/>
                <a:gd name="T47" fmla="*/ 0 h 303"/>
                <a:gd name="T48" fmla="*/ 173 w 255"/>
                <a:gd name="T49" fmla="*/ 0 h 303"/>
                <a:gd name="T50" fmla="*/ 84 w 255"/>
                <a:gd name="T51" fmla="*/ 0 h 303"/>
                <a:gd name="T52" fmla="*/ 68 w 255"/>
                <a:gd name="T53" fmla="*/ 0 h 303"/>
                <a:gd name="T54" fmla="*/ 58 w 255"/>
                <a:gd name="T55" fmla="*/ 5 h 303"/>
                <a:gd name="T56" fmla="*/ 49 w 255"/>
                <a:gd name="T57" fmla="*/ 15 h 303"/>
                <a:gd name="T58" fmla="*/ 46 w 255"/>
                <a:gd name="T59" fmla="*/ 26 h 303"/>
                <a:gd name="T60" fmla="*/ 49 w 255"/>
                <a:gd name="T61" fmla="*/ 39 h 303"/>
                <a:gd name="T62" fmla="*/ 58 w 255"/>
                <a:gd name="T63" fmla="*/ 52 h 303"/>
                <a:gd name="T64" fmla="*/ 68 w 255"/>
                <a:gd name="T65" fmla="*/ 61 h 303"/>
                <a:gd name="T66" fmla="*/ 84 w 255"/>
                <a:gd name="T67" fmla="*/ 64 h 303"/>
                <a:gd name="T68" fmla="*/ 84 w 255"/>
                <a:gd name="T69" fmla="*/ 75 h 303"/>
                <a:gd name="T70" fmla="*/ 84 w 255"/>
                <a:gd name="T71" fmla="*/ 83 h 303"/>
                <a:gd name="T72" fmla="*/ 84 w 255"/>
                <a:gd name="T73" fmla="*/ 90 h 303"/>
                <a:gd name="T74" fmla="*/ 84 w 255"/>
                <a:gd name="T75" fmla="*/ 91 h 303"/>
                <a:gd name="T76" fmla="*/ 72 w 255"/>
                <a:gd name="T77" fmla="*/ 91 h 303"/>
                <a:gd name="T78" fmla="*/ 62 w 255"/>
                <a:gd name="T79" fmla="*/ 96 h 303"/>
                <a:gd name="T80" fmla="*/ 51 w 255"/>
                <a:gd name="T81" fmla="*/ 101 h 303"/>
                <a:gd name="T82" fmla="*/ 41 w 255"/>
                <a:gd name="T83" fmla="*/ 112 h 303"/>
                <a:gd name="T84" fmla="*/ 32 w 255"/>
                <a:gd name="T85" fmla="*/ 129 h 303"/>
                <a:gd name="T86" fmla="*/ 21 w 255"/>
                <a:gd name="T87" fmla="*/ 158 h 303"/>
                <a:gd name="T88" fmla="*/ 12 w 255"/>
                <a:gd name="T89" fmla="*/ 197 h 303"/>
                <a:gd name="T90" fmla="*/ 0 w 255"/>
                <a:gd name="T91" fmla="*/ 249 h 303"/>
                <a:gd name="T92" fmla="*/ 0 w 255"/>
                <a:gd name="T93" fmla="*/ 273 h 303"/>
                <a:gd name="T94" fmla="*/ 6 w 255"/>
                <a:gd name="T95" fmla="*/ 292 h 303"/>
                <a:gd name="T96" fmla="*/ 13 w 255"/>
                <a:gd name="T97" fmla="*/ 302 h 303"/>
                <a:gd name="T98" fmla="*/ 28 w 255"/>
                <a:gd name="T99" fmla="*/ 303 h 303"/>
                <a:gd name="T100" fmla="*/ 229 w 255"/>
                <a:gd name="T101" fmla="*/ 303 h 3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5"/>
                <a:gd name="T154" fmla="*/ 0 h 303"/>
                <a:gd name="T155" fmla="*/ 255 w 255"/>
                <a:gd name="T156" fmla="*/ 303 h 3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5" h="303">
                  <a:moveTo>
                    <a:pt x="229" y="303"/>
                  </a:moveTo>
                  <a:lnTo>
                    <a:pt x="242" y="302"/>
                  </a:lnTo>
                  <a:lnTo>
                    <a:pt x="253" y="292"/>
                  </a:lnTo>
                  <a:lnTo>
                    <a:pt x="255" y="273"/>
                  </a:lnTo>
                  <a:lnTo>
                    <a:pt x="255" y="249"/>
                  </a:lnTo>
                  <a:lnTo>
                    <a:pt x="245" y="197"/>
                  </a:lnTo>
                  <a:lnTo>
                    <a:pt x="236" y="158"/>
                  </a:lnTo>
                  <a:lnTo>
                    <a:pt x="225" y="129"/>
                  </a:lnTo>
                  <a:lnTo>
                    <a:pt x="216" y="112"/>
                  </a:lnTo>
                  <a:lnTo>
                    <a:pt x="206" y="101"/>
                  </a:lnTo>
                  <a:lnTo>
                    <a:pt x="195" y="96"/>
                  </a:lnTo>
                  <a:lnTo>
                    <a:pt x="183" y="91"/>
                  </a:lnTo>
                  <a:lnTo>
                    <a:pt x="173" y="91"/>
                  </a:lnTo>
                  <a:lnTo>
                    <a:pt x="173" y="90"/>
                  </a:lnTo>
                  <a:lnTo>
                    <a:pt x="173" y="83"/>
                  </a:lnTo>
                  <a:lnTo>
                    <a:pt x="173" y="75"/>
                  </a:lnTo>
                  <a:lnTo>
                    <a:pt x="173" y="64"/>
                  </a:lnTo>
                  <a:lnTo>
                    <a:pt x="187" y="61"/>
                  </a:lnTo>
                  <a:lnTo>
                    <a:pt x="199" y="52"/>
                  </a:lnTo>
                  <a:lnTo>
                    <a:pt x="209" y="39"/>
                  </a:lnTo>
                  <a:lnTo>
                    <a:pt x="210" y="26"/>
                  </a:lnTo>
                  <a:lnTo>
                    <a:pt x="209" y="15"/>
                  </a:lnTo>
                  <a:lnTo>
                    <a:pt x="199" y="5"/>
                  </a:lnTo>
                  <a:lnTo>
                    <a:pt x="187" y="0"/>
                  </a:lnTo>
                  <a:lnTo>
                    <a:pt x="173" y="0"/>
                  </a:lnTo>
                  <a:lnTo>
                    <a:pt x="84" y="0"/>
                  </a:lnTo>
                  <a:lnTo>
                    <a:pt x="68" y="0"/>
                  </a:lnTo>
                  <a:lnTo>
                    <a:pt x="58" y="5"/>
                  </a:lnTo>
                  <a:lnTo>
                    <a:pt x="49" y="15"/>
                  </a:lnTo>
                  <a:lnTo>
                    <a:pt x="46" y="26"/>
                  </a:lnTo>
                  <a:lnTo>
                    <a:pt x="49" y="39"/>
                  </a:lnTo>
                  <a:lnTo>
                    <a:pt x="58" y="52"/>
                  </a:lnTo>
                  <a:lnTo>
                    <a:pt x="68" y="61"/>
                  </a:lnTo>
                  <a:lnTo>
                    <a:pt x="84" y="64"/>
                  </a:lnTo>
                  <a:lnTo>
                    <a:pt x="84" y="75"/>
                  </a:lnTo>
                  <a:lnTo>
                    <a:pt x="84" y="83"/>
                  </a:lnTo>
                  <a:lnTo>
                    <a:pt x="84" y="90"/>
                  </a:lnTo>
                  <a:lnTo>
                    <a:pt x="84" y="91"/>
                  </a:lnTo>
                  <a:lnTo>
                    <a:pt x="72" y="91"/>
                  </a:lnTo>
                  <a:lnTo>
                    <a:pt x="62" y="96"/>
                  </a:lnTo>
                  <a:lnTo>
                    <a:pt x="51" y="101"/>
                  </a:lnTo>
                  <a:lnTo>
                    <a:pt x="41" y="112"/>
                  </a:lnTo>
                  <a:lnTo>
                    <a:pt x="32" y="129"/>
                  </a:lnTo>
                  <a:lnTo>
                    <a:pt x="21" y="158"/>
                  </a:lnTo>
                  <a:lnTo>
                    <a:pt x="12" y="197"/>
                  </a:lnTo>
                  <a:lnTo>
                    <a:pt x="0" y="249"/>
                  </a:lnTo>
                  <a:lnTo>
                    <a:pt x="0" y="273"/>
                  </a:lnTo>
                  <a:lnTo>
                    <a:pt x="6" y="292"/>
                  </a:lnTo>
                  <a:lnTo>
                    <a:pt x="13" y="302"/>
                  </a:lnTo>
                  <a:lnTo>
                    <a:pt x="28" y="303"/>
                  </a:lnTo>
                  <a:lnTo>
                    <a:pt x="229" y="303"/>
                  </a:lnTo>
                  <a:close/>
                </a:path>
              </a:pathLst>
            </a:custGeom>
            <a:solidFill>
              <a:srgbClr val="CC99FF"/>
            </a:solidFill>
            <a:ln w="9525">
              <a:solidFill>
                <a:srgbClr val="0000FF"/>
              </a:solidFill>
              <a:round/>
              <a:headEnd/>
              <a:tailEnd/>
            </a:ln>
          </p:spPr>
          <p:txBody>
            <a:bodyPr/>
            <a:lstStyle/>
            <a:p>
              <a:endParaRPr lang="vi-VN"/>
            </a:p>
          </p:txBody>
        </p:sp>
        <p:sp>
          <p:nvSpPr>
            <p:cNvPr id="20491" name="Freeform 13"/>
            <p:cNvSpPr>
              <a:spLocks/>
            </p:cNvSpPr>
            <p:nvPr/>
          </p:nvSpPr>
          <p:spPr bwMode="auto">
            <a:xfrm>
              <a:off x="5743" y="3234"/>
              <a:ext cx="552" cy="658"/>
            </a:xfrm>
            <a:custGeom>
              <a:avLst/>
              <a:gdLst>
                <a:gd name="T0" fmla="*/ 552 w 552"/>
                <a:gd name="T1" fmla="*/ 154 h 658"/>
                <a:gd name="T2" fmla="*/ 542 w 552"/>
                <a:gd name="T3" fmla="*/ 164 h 658"/>
                <a:gd name="T4" fmla="*/ 523 w 552"/>
                <a:gd name="T5" fmla="*/ 185 h 658"/>
                <a:gd name="T6" fmla="*/ 497 w 552"/>
                <a:gd name="T7" fmla="*/ 214 h 658"/>
                <a:gd name="T8" fmla="*/ 464 w 552"/>
                <a:gd name="T9" fmla="*/ 248 h 658"/>
                <a:gd name="T10" fmla="*/ 428 w 552"/>
                <a:gd name="T11" fmla="*/ 284 h 658"/>
                <a:gd name="T12" fmla="*/ 387 w 552"/>
                <a:gd name="T13" fmla="*/ 329 h 658"/>
                <a:gd name="T14" fmla="*/ 342 w 552"/>
                <a:gd name="T15" fmla="*/ 372 h 658"/>
                <a:gd name="T16" fmla="*/ 299 w 552"/>
                <a:gd name="T17" fmla="*/ 420 h 658"/>
                <a:gd name="T18" fmla="*/ 253 w 552"/>
                <a:gd name="T19" fmla="*/ 465 h 658"/>
                <a:gd name="T20" fmla="*/ 213 w 552"/>
                <a:gd name="T21" fmla="*/ 506 h 658"/>
                <a:gd name="T22" fmla="*/ 174 w 552"/>
                <a:gd name="T23" fmla="*/ 548 h 658"/>
                <a:gd name="T24" fmla="*/ 137 w 552"/>
                <a:gd name="T25" fmla="*/ 584 h 658"/>
                <a:gd name="T26" fmla="*/ 108 w 552"/>
                <a:gd name="T27" fmla="*/ 615 h 658"/>
                <a:gd name="T28" fmla="*/ 85 w 552"/>
                <a:gd name="T29" fmla="*/ 638 h 658"/>
                <a:gd name="T30" fmla="*/ 69 w 552"/>
                <a:gd name="T31" fmla="*/ 654 h 658"/>
                <a:gd name="T32" fmla="*/ 65 w 552"/>
                <a:gd name="T33" fmla="*/ 658 h 658"/>
                <a:gd name="T34" fmla="*/ 52 w 552"/>
                <a:gd name="T35" fmla="*/ 645 h 658"/>
                <a:gd name="T36" fmla="*/ 40 w 552"/>
                <a:gd name="T37" fmla="*/ 623 h 658"/>
                <a:gd name="T38" fmla="*/ 30 w 552"/>
                <a:gd name="T39" fmla="*/ 596 h 658"/>
                <a:gd name="T40" fmla="*/ 19 w 552"/>
                <a:gd name="T41" fmla="*/ 566 h 658"/>
                <a:gd name="T42" fmla="*/ 12 w 552"/>
                <a:gd name="T43" fmla="*/ 538 h 658"/>
                <a:gd name="T44" fmla="*/ 7 w 552"/>
                <a:gd name="T45" fmla="*/ 514 h 658"/>
                <a:gd name="T46" fmla="*/ 1 w 552"/>
                <a:gd name="T47" fmla="*/ 498 h 658"/>
                <a:gd name="T48" fmla="*/ 0 w 552"/>
                <a:gd name="T49" fmla="*/ 491 h 658"/>
                <a:gd name="T50" fmla="*/ 1 w 552"/>
                <a:gd name="T51" fmla="*/ 491 h 658"/>
                <a:gd name="T52" fmla="*/ 3 w 552"/>
                <a:gd name="T53" fmla="*/ 491 h 658"/>
                <a:gd name="T54" fmla="*/ 10 w 552"/>
                <a:gd name="T55" fmla="*/ 491 h 658"/>
                <a:gd name="T56" fmla="*/ 19 w 552"/>
                <a:gd name="T57" fmla="*/ 486 h 658"/>
                <a:gd name="T58" fmla="*/ 27 w 552"/>
                <a:gd name="T59" fmla="*/ 479 h 658"/>
                <a:gd name="T60" fmla="*/ 40 w 552"/>
                <a:gd name="T61" fmla="*/ 470 h 658"/>
                <a:gd name="T62" fmla="*/ 58 w 552"/>
                <a:gd name="T63" fmla="*/ 457 h 658"/>
                <a:gd name="T64" fmla="*/ 70 w 552"/>
                <a:gd name="T65" fmla="*/ 437 h 658"/>
                <a:gd name="T66" fmla="*/ 82 w 552"/>
                <a:gd name="T67" fmla="*/ 424 h 658"/>
                <a:gd name="T68" fmla="*/ 102 w 552"/>
                <a:gd name="T69" fmla="*/ 405 h 658"/>
                <a:gd name="T70" fmla="*/ 124 w 552"/>
                <a:gd name="T71" fmla="*/ 378 h 658"/>
                <a:gd name="T72" fmla="*/ 150 w 552"/>
                <a:gd name="T73" fmla="*/ 351 h 658"/>
                <a:gd name="T74" fmla="*/ 180 w 552"/>
                <a:gd name="T75" fmla="*/ 319 h 658"/>
                <a:gd name="T76" fmla="*/ 213 w 552"/>
                <a:gd name="T77" fmla="*/ 283 h 658"/>
                <a:gd name="T78" fmla="*/ 247 w 552"/>
                <a:gd name="T79" fmla="*/ 251 h 658"/>
                <a:gd name="T80" fmla="*/ 285 w 552"/>
                <a:gd name="T81" fmla="*/ 214 h 658"/>
                <a:gd name="T82" fmla="*/ 319 w 552"/>
                <a:gd name="T83" fmla="*/ 176 h 658"/>
                <a:gd name="T84" fmla="*/ 354 w 552"/>
                <a:gd name="T85" fmla="*/ 143 h 658"/>
                <a:gd name="T86" fmla="*/ 388 w 552"/>
                <a:gd name="T87" fmla="*/ 110 h 658"/>
                <a:gd name="T88" fmla="*/ 418 w 552"/>
                <a:gd name="T89" fmla="*/ 78 h 658"/>
                <a:gd name="T90" fmla="*/ 447 w 552"/>
                <a:gd name="T91" fmla="*/ 52 h 658"/>
                <a:gd name="T92" fmla="*/ 470 w 552"/>
                <a:gd name="T93" fmla="*/ 30 h 658"/>
                <a:gd name="T94" fmla="*/ 492 w 552"/>
                <a:gd name="T95" fmla="*/ 12 h 658"/>
                <a:gd name="T96" fmla="*/ 503 w 552"/>
                <a:gd name="T97" fmla="*/ 0 h 658"/>
                <a:gd name="T98" fmla="*/ 505 w 552"/>
                <a:gd name="T99" fmla="*/ 42 h 658"/>
                <a:gd name="T100" fmla="*/ 515 w 552"/>
                <a:gd name="T101" fmla="*/ 91 h 658"/>
                <a:gd name="T102" fmla="*/ 529 w 552"/>
                <a:gd name="T103" fmla="*/ 134 h 658"/>
                <a:gd name="T104" fmla="*/ 552 w 552"/>
                <a:gd name="T105" fmla="*/ 154 h 6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52"/>
                <a:gd name="T160" fmla="*/ 0 h 658"/>
                <a:gd name="T161" fmla="*/ 552 w 552"/>
                <a:gd name="T162" fmla="*/ 658 h 6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52" h="658">
                  <a:moveTo>
                    <a:pt x="552" y="154"/>
                  </a:moveTo>
                  <a:lnTo>
                    <a:pt x="542" y="164"/>
                  </a:lnTo>
                  <a:lnTo>
                    <a:pt x="523" y="185"/>
                  </a:lnTo>
                  <a:lnTo>
                    <a:pt x="497" y="214"/>
                  </a:lnTo>
                  <a:lnTo>
                    <a:pt x="464" y="248"/>
                  </a:lnTo>
                  <a:lnTo>
                    <a:pt x="428" y="284"/>
                  </a:lnTo>
                  <a:lnTo>
                    <a:pt x="387" y="329"/>
                  </a:lnTo>
                  <a:lnTo>
                    <a:pt x="342" y="372"/>
                  </a:lnTo>
                  <a:lnTo>
                    <a:pt x="299" y="420"/>
                  </a:lnTo>
                  <a:lnTo>
                    <a:pt x="253" y="465"/>
                  </a:lnTo>
                  <a:lnTo>
                    <a:pt x="213" y="506"/>
                  </a:lnTo>
                  <a:lnTo>
                    <a:pt x="174" y="548"/>
                  </a:lnTo>
                  <a:lnTo>
                    <a:pt x="137" y="584"/>
                  </a:lnTo>
                  <a:lnTo>
                    <a:pt x="108" y="615"/>
                  </a:lnTo>
                  <a:lnTo>
                    <a:pt x="85" y="638"/>
                  </a:lnTo>
                  <a:lnTo>
                    <a:pt x="69" y="654"/>
                  </a:lnTo>
                  <a:lnTo>
                    <a:pt x="65" y="658"/>
                  </a:lnTo>
                  <a:lnTo>
                    <a:pt x="52" y="645"/>
                  </a:lnTo>
                  <a:lnTo>
                    <a:pt x="40" y="623"/>
                  </a:lnTo>
                  <a:lnTo>
                    <a:pt x="30" y="596"/>
                  </a:lnTo>
                  <a:lnTo>
                    <a:pt x="19" y="566"/>
                  </a:lnTo>
                  <a:lnTo>
                    <a:pt x="12" y="538"/>
                  </a:lnTo>
                  <a:lnTo>
                    <a:pt x="7" y="514"/>
                  </a:lnTo>
                  <a:lnTo>
                    <a:pt x="1" y="498"/>
                  </a:lnTo>
                  <a:lnTo>
                    <a:pt x="0" y="491"/>
                  </a:lnTo>
                  <a:lnTo>
                    <a:pt x="1" y="491"/>
                  </a:lnTo>
                  <a:lnTo>
                    <a:pt x="3" y="491"/>
                  </a:lnTo>
                  <a:lnTo>
                    <a:pt x="10" y="491"/>
                  </a:lnTo>
                  <a:lnTo>
                    <a:pt x="19" y="486"/>
                  </a:lnTo>
                  <a:lnTo>
                    <a:pt x="27" y="479"/>
                  </a:lnTo>
                  <a:lnTo>
                    <a:pt x="40" y="470"/>
                  </a:lnTo>
                  <a:lnTo>
                    <a:pt x="58" y="457"/>
                  </a:lnTo>
                  <a:lnTo>
                    <a:pt x="70" y="437"/>
                  </a:lnTo>
                  <a:lnTo>
                    <a:pt x="82" y="424"/>
                  </a:lnTo>
                  <a:lnTo>
                    <a:pt x="102" y="405"/>
                  </a:lnTo>
                  <a:lnTo>
                    <a:pt x="124" y="378"/>
                  </a:lnTo>
                  <a:lnTo>
                    <a:pt x="150" y="351"/>
                  </a:lnTo>
                  <a:lnTo>
                    <a:pt x="180" y="319"/>
                  </a:lnTo>
                  <a:lnTo>
                    <a:pt x="213" y="283"/>
                  </a:lnTo>
                  <a:lnTo>
                    <a:pt x="247" y="251"/>
                  </a:lnTo>
                  <a:lnTo>
                    <a:pt x="285" y="214"/>
                  </a:lnTo>
                  <a:lnTo>
                    <a:pt x="319" y="176"/>
                  </a:lnTo>
                  <a:lnTo>
                    <a:pt x="354" y="143"/>
                  </a:lnTo>
                  <a:lnTo>
                    <a:pt x="388" y="110"/>
                  </a:lnTo>
                  <a:lnTo>
                    <a:pt x="418" y="78"/>
                  </a:lnTo>
                  <a:lnTo>
                    <a:pt x="447" y="52"/>
                  </a:lnTo>
                  <a:lnTo>
                    <a:pt x="470" y="30"/>
                  </a:lnTo>
                  <a:lnTo>
                    <a:pt x="492" y="12"/>
                  </a:lnTo>
                  <a:lnTo>
                    <a:pt x="503" y="0"/>
                  </a:lnTo>
                  <a:lnTo>
                    <a:pt x="505" y="42"/>
                  </a:lnTo>
                  <a:lnTo>
                    <a:pt x="515" y="91"/>
                  </a:lnTo>
                  <a:lnTo>
                    <a:pt x="529" y="134"/>
                  </a:lnTo>
                  <a:lnTo>
                    <a:pt x="552" y="154"/>
                  </a:lnTo>
                  <a:close/>
                </a:path>
              </a:pathLst>
            </a:custGeom>
            <a:solidFill>
              <a:srgbClr val="FFFFFF"/>
            </a:solidFill>
            <a:ln w="9525">
              <a:solidFill>
                <a:srgbClr val="0000FF"/>
              </a:solidFill>
              <a:round/>
              <a:headEnd/>
              <a:tailEnd/>
            </a:ln>
          </p:spPr>
          <p:txBody>
            <a:bodyPr/>
            <a:lstStyle/>
            <a:p>
              <a:endParaRPr lang="vi-VN"/>
            </a:p>
          </p:txBody>
        </p:sp>
        <p:sp>
          <p:nvSpPr>
            <p:cNvPr id="20492" name="Freeform 14"/>
            <p:cNvSpPr>
              <a:spLocks/>
            </p:cNvSpPr>
            <p:nvPr/>
          </p:nvSpPr>
          <p:spPr bwMode="auto">
            <a:xfrm>
              <a:off x="5743" y="3234"/>
              <a:ext cx="552" cy="658"/>
            </a:xfrm>
            <a:custGeom>
              <a:avLst/>
              <a:gdLst>
                <a:gd name="T0" fmla="*/ 552 w 552"/>
                <a:gd name="T1" fmla="*/ 154 h 658"/>
                <a:gd name="T2" fmla="*/ 552 w 552"/>
                <a:gd name="T3" fmla="*/ 154 h 658"/>
                <a:gd name="T4" fmla="*/ 542 w 552"/>
                <a:gd name="T5" fmla="*/ 164 h 658"/>
                <a:gd name="T6" fmla="*/ 523 w 552"/>
                <a:gd name="T7" fmla="*/ 185 h 658"/>
                <a:gd name="T8" fmla="*/ 497 w 552"/>
                <a:gd name="T9" fmla="*/ 214 h 658"/>
                <a:gd name="T10" fmla="*/ 464 w 552"/>
                <a:gd name="T11" fmla="*/ 248 h 658"/>
                <a:gd name="T12" fmla="*/ 428 w 552"/>
                <a:gd name="T13" fmla="*/ 284 h 658"/>
                <a:gd name="T14" fmla="*/ 387 w 552"/>
                <a:gd name="T15" fmla="*/ 329 h 658"/>
                <a:gd name="T16" fmla="*/ 342 w 552"/>
                <a:gd name="T17" fmla="*/ 372 h 658"/>
                <a:gd name="T18" fmla="*/ 299 w 552"/>
                <a:gd name="T19" fmla="*/ 420 h 658"/>
                <a:gd name="T20" fmla="*/ 253 w 552"/>
                <a:gd name="T21" fmla="*/ 465 h 658"/>
                <a:gd name="T22" fmla="*/ 213 w 552"/>
                <a:gd name="T23" fmla="*/ 506 h 658"/>
                <a:gd name="T24" fmla="*/ 174 w 552"/>
                <a:gd name="T25" fmla="*/ 548 h 658"/>
                <a:gd name="T26" fmla="*/ 137 w 552"/>
                <a:gd name="T27" fmla="*/ 584 h 658"/>
                <a:gd name="T28" fmla="*/ 108 w 552"/>
                <a:gd name="T29" fmla="*/ 615 h 658"/>
                <a:gd name="T30" fmla="*/ 85 w 552"/>
                <a:gd name="T31" fmla="*/ 638 h 658"/>
                <a:gd name="T32" fmla="*/ 69 w 552"/>
                <a:gd name="T33" fmla="*/ 654 h 658"/>
                <a:gd name="T34" fmla="*/ 65 w 552"/>
                <a:gd name="T35" fmla="*/ 658 h 658"/>
                <a:gd name="T36" fmla="*/ 65 w 552"/>
                <a:gd name="T37" fmla="*/ 658 h 658"/>
                <a:gd name="T38" fmla="*/ 52 w 552"/>
                <a:gd name="T39" fmla="*/ 645 h 658"/>
                <a:gd name="T40" fmla="*/ 40 w 552"/>
                <a:gd name="T41" fmla="*/ 623 h 658"/>
                <a:gd name="T42" fmla="*/ 30 w 552"/>
                <a:gd name="T43" fmla="*/ 596 h 658"/>
                <a:gd name="T44" fmla="*/ 19 w 552"/>
                <a:gd name="T45" fmla="*/ 566 h 658"/>
                <a:gd name="T46" fmla="*/ 12 w 552"/>
                <a:gd name="T47" fmla="*/ 538 h 658"/>
                <a:gd name="T48" fmla="*/ 7 w 552"/>
                <a:gd name="T49" fmla="*/ 514 h 658"/>
                <a:gd name="T50" fmla="*/ 1 w 552"/>
                <a:gd name="T51" fmla="*/ 498 h 658"/>
                <a:gd name="T52" fmla="*/ 0 w 552"/>
                <a:gd name="T53" fmla="*/ 491 h 658"/>
                <a:gd name="T54" fmla="*/ 0 w 552"/>
                <a:gd name="T55" fmla="*/ 491 h 658"/>
                <a:gd name="T56" fmla="*/ 1 w 552"/>
                <a:gd name="T57" fmla="*/ 491 h 658"/>
                <a:gd name="T58" fmla="*/ 3 w 552"/>
                <a:gd name="T59" fmla="*/ 491 h 658"/>
                <a:gd name="T60" fmla="*/ 10 w 552"/>
                <a:gd name="T61" fmla="*/ 491 h 658"/>
                <a:gd name="T62" fmla="*/ 19 w 552"/>
                <a:gd name="T63" fmla="*/ 486 h 658"/>
                <a:gd name="T64" fmla="*/ 27 w 552"/>
                <a:gd name="T65" fmla="*/ 479 h 658"/>
                <a:gd name="T66" fmla="*/ 40 w 552"/>
                <a:gd name="T67" fmla="*/ 470 h 658"/>
                <a:gd name="T68" fmla="*/ 58 w 552"/>
                <a:gd name="T69" fmla="*/ 457 h 658"/>
                <a:gd name="T70" fmla="*/ 70 w 552"/>
                <a:gd name="T71" fmla="*/ 437 h 658"/>
                <a:gd name="T72" fmla="*/ 70 w 552"/>
                <a:gd name="T73" fmla="*/ 437 h 658"/>
                <a:gd name="T74" fmla="*/ 82 w 552"/>
                <a:gd name="T75" fmla="*/ 424 h 658"/>
                <a:gd name="T76" fmla="*/ 102 w 552"/>
                <a:gd name="T77" fmla="*/ 405 h 658"/>
                <a:gd name="T78" fmla="*/ 124 w 552"/>
                <a:gd name="T79" fmla="*/ 378 h 658"/>
                <a:gd name="T80" fmla="*/ 150 w 552"/>
                <a:gd name="T81" fmla="*/ 351 h 658"/>
                <a:gd name="T82" fmla="*/ 180 w 552"/>
                <a:gd name="T83" fmla="*/ 319 h 658"/>
                <a:gd name="T84" fmla="*/ 213 w 552"/>
                <a:gd name="T85" fmla="*/ 283 h 658"/>
                <a:gd name="T86" fmla="*/ 247 w 552"/>
                <a:gd name="T87" fmla="*/ 251 h 658"/>
                <a:gd name="T88" fmla="*/ 285 w 552"/>
                <a:gd name="T89" fmla="*/ 214 h 658"/>
                <a:gd name="T90" fmla="*/ 319 w 552"/>
                <a:gd name="T91" fmla="*/ 176 h 658"/>
                <a:gd name="T92" fmla="*/ 354 w 552"/>
                <a:gd name="T93" fmla="*/ 143 h 658"/>
                <a:gd name="T94" fmla="*/ 388 w 552"/>
                <a:gd name="T95" fmla="*/ 110 h 658"/>
                <a:gd name="T96" fmla="*/ 418 w 552"/>
                <a:gd name="T97" fmla="*/ 78 h 658"/>
                <a:gd name="T98" fmla="*/ 447 w 552"/>
                <a:gd name="T99" fmla="*/ 52 h 658"/>
                <a:gd name="T100" fmla="*/ 470 w 552"/>
                <a:gd name="T101" fmla="*/ 30 h 658"/>
                <a:gd name="T102" fmla="*/ 492 w 552"/>
                <a:gd name="T103" fmla="*/ 12 h 658"/>
                <a:gd name="T104" fmla="*/ 503 w 552"/>
                <a:gd name="T105" fmla="*/ 0 h 658"/>
                <a:gd name="T106" fmla="*/ 503 w 552"/>
                <a:gd name="T107" fmla="*/ 0 h 658"/>
                <a:gd name="T108" fmla="*/ 505 w 552"/>
                <a:gd name="T109" fmla="*/ 42 h 658"/>
                <a:gd name="T110" fmla="*/ 515 w 552"/>
                <a:gd name="T111" fmla="*/ 91 h 658"/>
                <a:gd name="T112" fmla="*/ 529 w 552"/>
                <a:gd name="T113" fmla="*/ 134 h 658"/>
                <a:gd name="T114" fmla="*/ 552 w 552"/>
                <a:gd name="T115" fmla="*/ 154 h 6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2"/>
                <a:gd name="T175" fmla="*/ 0 h 658"/>
                <a:gd name="T176" fmla="*/ 552 w 552"/>
                <a:gd name="T177" fmla="*/ 658 h 6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2" h="658">
                  <a:moveTo>
                    <a:pt x="552" y="154"/>
                  </a:moveTo>
                  <a:lnTo>
                    <a:pt x="552" y="154"/>
                  </a:lnTo>
                  <a:lnTo>
                    <a:pt x="542" y="164"/>
                  </a:lnTo>
                  <a:lnTo>
                    <a:pt x="523" y="185"/>
                  </a:lnTo>
                  <a:lnTo>
                    <a:pt x="497" y="214"/>
                  </a:lnTo>
                  <a:lnTo>
                    <a:pt x="464" y="248"/>
                  </a:lnTo>
                  <a:lnTo>
                    <a:pt x="428" y="284"/>
                  </a:lnTo>
                  <a:lnTo>
                    <a:pt x="387" y="329"/>
                  </a:lnTo>
                  <a:lnTo>
                    <a:pt x="342" y="372"/>
                  </a:lnTo>
                  <a:lnTo>
                    <a:pt x="299" y="420"/>
                  </a:lnTo>
                  <a:lnTo>
                    <a:pt x="253" y="465"/>
                  </a:lnTo>
                  <a:lnTo>
                    <a:pt x="213" y="506"/>
                  </a:lnTo>
                  <a:lnTo>
                    <a:pt x="174" y="548"/>
                  </a:lnTo>
                  <a:lnTo>
                    <a:pt x="137" y="584"/>
                  </a:lnTo>
                  <a:lnTo>
                    <a:pt x="108" y="615"/>
                  </a:lnTo>
                  <a:lnTo>
                    <a:pt x="85" y="638"/>
                  </a:lnTo>
                  <a:lnTo>
                    <a:pt x="69" y="654"/>
                  </a:lnTo>
                  <a:lnTo>
                    <a:pt x="65" y="658"/>
                  </a:lnTo>
                  <a:lnTo>
                    <a:pt x="52" y="645"/>
                  </a:lnTo>
                  <a:lnTo>
                    <a:pt x="40" y="623"/>
                  </a:lnTo>
                  <a:lnTo>
                    <a:pt x="30" y="596"/>
                  </a:lnTo>
                  <a:lnTo>
                    <a:pt x="19" y="566"/>
                  </a:lnTo>
                  <a:lnTo>
                    <a:pt x="12" y="538"/>
                  </a:lnTo>
                  <a:lnTo>
                    <a:pt x="7" y="514"/>
                  </a:lnTo>
                  <a:lnTo>
                    <a:pt x="1" y="498"/>
                  </a:lnTo>
                  <a:lnTo>
                    <a:pt x="0" y="491"/>
                  </a:lnTo>
                  <a:lnTo>
                    <a:pt x="1" y="491"/>
                  </a:lnTo>
                  <a:lnTo>
                    <a:pt x="3" y="491"/>
                  </a:lnTo>
                  <a:lnTo>
                    <a:pt x="10" y="491"/>
                  </a:lnTo>
                  <a:lnTo>
                    <a:pt x="19" y="486"/>
                  </a:lnTo>
                  <a:lnTo>
                    <a:pt x="27" y="479"/>
                  </a:lnTo>
                  <a:lnTo>
                    <a:pt x="40" y="470"/>
                  </a:lnTo>
                  <a:lnTo>
                    <a:pt x="58" y="457"/>
                  </a:lnTo>
                  <a:lnTo>
                    <a:pt x="70" y="437"/>
                  </a:lnTo>
                  <a:lnTo>
                    <a:pt x="82" y="424"/>
                  </a:lnTo>
                  <a:lnTo>
                    <a:pt x="102" y="405"/>
                  </a:lnTo>
                  <a:lnTo>
                    <a:pt x="124" y="378"/>
                  </a:lnTo>
                  <a:lnTo>
                    <a:pt x="150" y="351"/>
                  </a:lnTo>
                  <a:lnTo>
                    <a:pt x="180" y="319"/>
                  </a:lnTo>
                  <a:lnTo>
                    <a:pt x="213" y="283"/>
                  </a:lnTo>
                  <a:lnTo>
                    <a:pt x="247" y="251"/>
                  </a:lnTo>
                  <a:lnTo>
                    <a:pt x="285" y="214"/>
                  </a:lnTo>
                  <a:lnTo>
                    <a:pt x="319" y="176"/>
                  </a:lnTo>
                  <a:lnTo>
                    <a:pt x="354" y="143"/>
                  </a:lnTo>
                  <a:lnTo>
                    <a:pt x="388" y="110"/>
                  </a:lnTo>
                  <a:lnTo>
                    <a:pt x="418" y="78"/>
                  </a:lnTo>
                  <a:lnTo>
                    <a:pt x="447" y="52"/>
                  </a:lnTo>
                  <a:lnTo>
                    <a:pt x="470" y="30"/>
                  </a:lnTo>
                  <a:lnTo>
                    <a:pt x="492" y="12"/>
                  </a:lnTo>
                  <a:lnTo>
                    <a:pt x="503" y="0"/>
                  </a:lnTo>
                  <a:lnTo>
                    <a:pt x="505" y="42"/>
                  </a:lnTo>
                  <a:lnTo>
                    <a:pt x="515" y="91"/>
                  </a:lnTo>
                  <a:lnTo>
                    <a:pt x="529" y="134"/>
                  </a:lnTo>
                  <a:lnTo>
                    <a:pt x="552" y="154"/>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0493" name="Freeform 15"/>
            <p:cNvSpPr>
              <a:spLocks/>
            </p:cNvSpPr>
            <p:nvPr/>
          </p:nvSpPr>
          <p:spPr bwMode="auto">
            <a:xfrm>
              <a:off x="4914" y="2918"/>
              <a:ext cx="1407" cy="1020"/>
            </a:xfrm>
            <a:custGeom>
              <a:avLst/>
              <a:gdLst>
                <a:gd name="T0" fmla="*/ 317 w 1407"/>
                <a:gd name="T1" fmla="*/ 762 h 1020"/>
                <a:gd name="T2" fmla="*/ 261 w 1407"/>
                <a:gd name="T3" fmla="*/ 681 h 1020"/>
                <a:gd name="T4" fmla="*/ 231 w 1407"/>
                <a:gd name="T5" fmla="*/ 603 h 1020"/>
                <a:gd name="T6" fmla="*/ 238 w 1407"/>
                <a:gd name="T7" fmla="*/ 544 h 1020"/>
                <a:gd name="T8" fmla="*/ 109 w 1407"/>
                <a:gd name="T9" fmla="*/ 488 h 1020"/>
                <a:gd name="T10" fmla="*/ 103 w 1407"/>
                <a:gd name="T11" fmla="*/ 550 h 1020"/>
                <a:gd name="T12" fmla="*/ 133 w 1407"/>
                <a:gd name="T13" fmla="*/ 629 h 1020"/>
                <a:gd name="T14" fmla="*/ 189 w 1407"/>
                <a:gd name="T15" fmla="*/ 708 h 1020"/>
                <a:gd name="T16" fmla="*/ 255 w 1407"/>
                <a:gd name="T17" fmla="*/ 752 h 1020"/>
                <a:gd name="T18" fmla="*/ 218 w 1407"/>
                <a:gd name="T19" fmla="*/ 736 h 1020"/>
                <a:gd name="T20" fmla="*/ 189 w 1407"/>
                <a:gd name="T21" fmla="*/ 726 h 1020"/>
                <a:gd name="T22" fmla="*/ 97 w 1407"/>
                <a:gd name="T23" fmla="*/ 672 h 1020"/>
                <a:gd name="T24" fmla="*/ 41 w 1407"/>
                <a:gd name="T25" fmla="*/ 592 h 1020"/>
                <a:gd name="T26" fmla="*/ 12 w 1407"/>
                <a:gd name="T27" fmla="*/ 512 h 1020"/>
                <a:gd name="T28" fmla="*/ 18 w 1407"/>
                <a:gd name="T29" fmla="*/ 453 h 1020"/>
                <a:gd name="T30" fmla="*/ 31 w 1407"/>
                <a:gd name="T31" fmla="*/ 442 h 1020"/>
                <a:gd name="T32" fmla="*/ 40 w 1407"/>
                <a:gd name="T33" fmla="*/ 407 h 1020"/>
                <a:gd name="T34" fmla="*/ 80 w 1407"/>
                <a:gd name="T35" fmla="*/ 355 h 1020"/>
                <a:gd name="T36" fmla="*/ 159 w 1407"/>
                <a:gd name="T37" fmla="*/ 271 h 1020"/>
                <a:gd name="T38" fmla="*/ 283 w 1407"/>
                <a:gd name="T39" fmla="*/ 150 h 1020"/>
                <a:gd name="T40" fmla="*/ 406 w 1407"/>
                <a:gd name="T41" fmla="*/ 23 h 1020"/>
                <a:gd name="T42" fmla="*/ 437 w 1407"/>
                <a:gd name="T43" fmla="*/ 2 h 1020"/>
                <a:gd name="T44" fmla="*/ 474 w 1407"/>
                <a:gd name="T45" fmla="*/ 4 h 1020"/>
                <a:gd name="T46" fmla="*/ 539 w 1407"/>
                <a:gd name="T47" fmla="*/ 26 h 1020"/>
                <a:gd name="T48" fmla="*/ 694 w 1407"/>
                <a:gd name="T49" fmla="*/ 77 h 1020"/>
                <a:gd name="T50" fmla="*/ 899 w 1407"/>
                <a:gd name="T51" fmla="*/ 139 h 1020"/>
                <a:gd name="T52" fmla="*/ 1105 w 1407"/>
                <a:gd name="T53" fmla="*/ 202 h 1020"/>
                <a:gd name="T54" fmla="*/ 1259 w 1407"/>
                <a:gd name="T55" fmla="*/ 253 h 1020"/>
                <a:gd name="T56" fmla="*/ 1334 w 1407"/>
                <a:gd name="T57" fmla="*/ 281 h 1020"/>
                <a:gd name="T58" fmla="*/ 1332 w 1407"/>
                <a:gd name="T59" fmla="*/ 316 h 1020"/>
                <a:gd name="T60" fmla="*/ 1276 w 1407"/>
                <a:gd name="T61" fmla="*/ 368 h 1020"/>
                <a:gd name="T62" fmla="*/ 1183 w 1407"/>
                <a:gd name="T63" fmla="*/ 459 h 1020"/>
                <a:gd name="T64" fmla="*/ 1076 w 1407"/>
                <a:gd name="T65" fmla="*/ 567 h 1020"/>
                <a:gd name="T66" fmla="*/ 979 w 1407"/>
                <a:gd name="T67" fmla="*/ 667 h 1020"/>
                <a:gd name="T68" fmla="*/ 911 w 1407"/>
                <a:gd name="T69" fmla="*/ 740 h 1020"/>
                <a:gd name="T70" fmla="*/ 869 w 1407"/>
                <a:gd name="T71" fmla="*/ 786 h 1020"/>
                <a:gd name="T72" fmla="*/ 839 w 1407"/>
                <a:gd name="T73" fmla="*/ 807 h 1020"/>
                <a:gd name="T74" fmla="*/ 829 w 1407"/>
                <a:gd name="T75" fmla="*/ 807 h 1020"/>
                <a:gd name="T76" fmla="*/ 841 w 1407"/>
                <a:gd name="T77" fmla="*/ 854 h 1020"/>
                <a:gd name="T78" fmla="*/ 869 w 1407"/>
                <a:gd name="T79" fmla="*/ 939 h 1020"/>
                <a:gd name="T80" fmla="*/ 898 w 1407"/>
                <a:gd name="T81" fmla="*/ 970 h 1020"/>
                <a:gd name="T82" fmla="*/ 966 w 1407"/>
                <a:gd name="T83" fmla="*/ 900 h 1020"/>
                <a:gd name="T84" fmla="*/ 1082 w 1407"/>
                <a:gd name="T85" fmla="*/ 781 h 1020"/>
                <a:gd name="T86" fmla="*/ 1216 w 1407"/>
                <a:gd name="T87" fmla="*/ 645 h 1020"/>
                <a:gd name="T88" fmla="*/ 1326 w 1407"/>
                <a:gd name="T89" fmla="*/ 530 h 1020"/>
                <a:gd name="T90" fmla="*/ 1381 w 1407"/>
                <a:gd name="T91" fmla="*/ 470 h 1020"/>
                <a:gd name="T92" fmla="*/ 1401 w 1407"/>
                <a:gd name="T93" fmla="*/ 485 h 1020"/>
                <a:gd name="T94" fmla="*/ 1302 w 1407"/>
                <a:gd name="T95" fmla="*/ 590 h 1020"/>
                <a:gd name="T96" fmla="*/ 1183 w 1407"/>
                <a:gd name="T97" fmla="*/ 714 h 1020"/>
                <a:gd name="T98" fmla="*/ 1081 w 1407"/>
                <a:gd name="T99" fmla="*/ 825 h 1020"/>
                <a:gd name="T100" fmla="*/ 1000 w 1407"/>
                <a:gd name="T101" fmla="*/ 915 h 1020"/>
                <a:gd name="T102" fmla="*/ 945 w 1407"/>
                <a:gd name="T103" fmla="*/ 970 h 1020"/>
                <a:gd name="T104" fmla="*/ 928 w 1407"/>
                <a:gd name="T105" fmla="*/ 990 h 1020"/>
                <a:gd name="T106" fmla="*/ 914 w 1407"/>
                <a:gd name="T107" fmla="*/ 1016 h 1020"/>
                <a:gd name="T108" fmla="*/ 876 w 1407"/>
                <a:gd name="T109" fmla="*/ 1016 h 1020"/>
                <a:gd name="T110" fmla="*/ 839 w 1407"/>
                <a:gd name="T111" fmla="*/ 995 h 1020"/>
                <a:gd name="T112" fmla="*/ 779 w 1407"/>
                <a:gd name="T113" fmla="*/ 968 h 1020"/>
                <a:gd name="T114" fmla="*/ 690 w 1407"/>
                <a:gd name="T115" fmla="*/ 931 h 1020"/>
                <a:gd name="T116" fmla="*/ 585 w 1407"/>
                <a:gd name="T117" fmla="*/ 884 h 1020"/>
                <a:gd name="T118" fmla="*/ 474 w 1407"/>
                <a:gd name="T119" fmla="*/ 840 h 10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07"/>
                <a:gd name="T181" fmla="*/ 0 h 1020"/>
                <a:gd name="T182" fmla="*/ 1407 w 1407"/>
                <a:gd name="T183" fmla="*/ 1020 h 102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07" h="1020">
                  <a:moveTo>
                    <a:pt x="401" y="808"/>
                  </a:moveTo>
                  <a:lnTo>
                    <a:pt x="353" y="786"/>
                  </a:lnTo>
                  <a:lnTo>
                    <a:pt x="317" y="762"/>
                  </a:lnTo>
                  <a:lnTo>
                    <a:pt x="293" y="736"/>
                  </a:lnTo>
                  <a:lnTo>
                    <a:pt x="274" y="708"/>
                  </a:lnTo>
                  <a:lnTo>
                    <a:pt x="261" y="681"/>
                  </a:lnTo>
                  <a:lnTo>
                    <a:pt x="251" y="655"/>
                  </a:lnTo>
                  <a:lnTo>
                    <a:pt x="242" y="629"/>
                  </a:lnTo>
                  <a:lnTo>
                    <a:pt x="231" y="603"/>
                  </a:lnTo>
                  <a:lnTo>
                    <a:pt x="219" y="570"/>
                  </a:lnTo>
                  <a:lnTo>
                    <a:pt x="224" y="550"/>
                  </a:lnTo>
                  <a:lnTo>
                    <a:pt x="238" y="544"/>
                  </a:lnTo>
                  <a:lnTo>
                    <a:pt x="257" y="550"/>
                  </a:lnTo>
                  <a:lnTo>
                    <a:pt x="129" y="496"/>
                  </a:lnTo>
                  <a:lnTo>
                    <a:pt x="109" y="488"/>
                  </a:lnTo>
                  <a:lnTo>
                    <a:pt x="96" y="496"/>
                  </a:lnTo>
                  <a:lnTo>
                    <a:pt x="92" y="517"/>
                  </a:lnTo>
                  <a:lnTo>
                    <a:pt x="103" y="550"/>
                  </a:lnTo>
                  <a:lnTo>
                    <a:pt x="113" y="576"/>
                  </a:lnTo>
                  <a:lnTo>
                    <a:pt x="122" y="600"/>
                  </a:lnTo>
                  <a:lnTo>
                    <a:pt x="133" y="629"/>
                  </a:lnTo>
                  <a:lnTo>
                    <a:pt x="146" y="655"/>
                  </a:lnTo>
                  <a:lnTo>
                    <a:pt x="163" y="684"/>
                  </a:lnTo>
                  <a:lnTo>
                    <a:pt x="189" y="708"/>
                  </a:lnTo>
                  <a:lnTo>
                    <a:pt x="224" y="736"/>
                  </a:lnTo>
                  <a:lnTo>
                    <a:pt x="270" y="757"/>
                  </a:lnTo>
                  <a:lnTo>
                    <a:pt x="255" y="752"/>
                  </a:lnTo>
                  <a:lnTo>
                    <a:pt x="242" y="747"/>
                  </a:lnTo>
                  <a:lnTo>
                    <a:pt x="230" y="743"/>
                  </a:lnTo>
                  <a:lnTo>
                    <a:pt x="218" y="736"/>
                  </a:lnTo>
                  <a:lnTo>
                    <a:pt x="208" y="731"/>
                  </a:lnTo>
                  <a:lnTo>
                    <a:pt x="198" y="727"/>
                  </a:lnTo>
                  <a:lnTo>
                    <a:pt x="189" y="726"/>
                  </a:lnTo>
                  <a:lnTo>
                    <a:pt x="181" y="721"/>
                  </a:lnTo>
                  <a:lnTo>
                    <a:pt x="133" y="697"/>
                  </a:lnTo>
                  <a:lnTo>
                    <a:pt x="97" y="672"/>
                  </a:lnTo>
                  <a:lnTo>
                    <a:pt x="71" y="646"/>
                  </a:lnTo>
                  <a:lnTo>
                    <a:pt x="54" y="622"/>
                  </a:lnTo>
                  <a:lnTo>
                    <a:pt x="41" y="592"/>
                  </a:lnTo>
                  <a:lnTo>
                    <a:pt x="31" y="567"/>
                  </a:lnTo>
                  <a:lnTo>
                    <a:pt x="23" y="540"/>
                  </a:lnTo>
                  <a:lnTo>
                    <a:pt x="12" y="512"/>
                  </a:lnTo>
                  <a:lnTo>
                    <a:pt x="0" y="480"/>
                  </a:lnTo>
                  <a:lnTo>
                    <a:pt x="4" y="459"/>
                  </a:lnTo>
                  <a:lnTo>
                    <a:pt x="18" y="453"/>
                  </a:lnTo>
                  <a:lnTo>
                    <a:pt x="38" y="462"/>
                  </a:lnTo>
                  <a:lnTo>
                    <a:pt x="34" y="453"/>
                  </a:lnTo>
                  <a:lnTo>
                    <a:pt x="31" y="442"/>
                  </a:lnTo>
                  <a:lnTo>
                    <a:pt x="31" y="433"/>
                  </a:lnTo>
                  <a:lnTo>
                    <a:pt x="34" y="420"/>
                  </a:lnTo>
                  <a:lnTo>
                    <a:pt x="40" y="407"/>
                  </a:lnTo>
                  <a:lnTo>
                    <a:pt x="48" y="391"/>
                  </a:lnTo>
                  <a:lnTo>
                    <a:pt x="61" y="374"/>
                  </a:lnTo>
                  <a:lnTo>
                    <a:pt x="80" y="355"/>
                  </a:lnTo>
                  <a:lnTo>
                    <a:pt x="100" y="332"/>
                  </a:lnTo>
                  <a:lnTo>
                    <a:pt x="126" y="304"/>
                  </a:lnTo>
                  <a:lnTo>
                    <a:pt x="159" y="271"/>
                  </a:lnTo>
                  <a:lnTo>
                    <a:pt x="194" y="235"/>
                  </a:lnTo>
                  <a:lnTo>
                    <a:pt x="235" y="195"/>
                  </a:lnTo>
                  <a:lnTo>
                    <a:pt x="283" y="150"/>
                  </a:lnTo>
                  <a:lnTo>
                    <a:pt x="334" y="95"/>
                  </a:lnTo>
                  <a:lnTo>
                    <a:pt x="393" y="36"/>
                  </a:lnTo>
                  <a:lnTo>
                    <a:pt x="406" y="23"/>
                  </a:lnTo>
                  <a:lnTo>
                    <a:pt x="418" y="12"/>
                  </a:lnTo>
                  <a:lnTo>
                    <a:pt x="429" y="4"/>
                  </a:lnTo>
                  <a:lnTo>
                    <a:pt x="437" y="2"/>
                  </a:lnTo>
                  <a:lnTo>
                    <a:pt x="448" y="0"/>
                  </a:lnTo>
                  <a:lnTo>
                    <a:pt x="460" y="2"/>
                  </a:lnTo>
                  <a:lnTo>
                    <a:pt x="474" y="4"/>
                  </a:lnTo>
                  <a:lnTo>
                    <a:pt x="493" y="10"/>
                  </a:lnTo>
                  <a:lnTo>
                    <a:pt x="510" y="16"/>
                  </a:lnTo>
                  <a:lnTo>
                    <a:pt x="539" y="26"/>
                  </a:lnTo>
                  <a:lnTo>
                    <a:pt x="580" y="40"/>
                  </a:lnTo>
                  <a:lnTo>
                    <a:pt x="634" y="55"/>
                  </a:lnTo>
                  <a:lnTo>
                    <a:pt x="694" y="77"/>
                  </a:lnTo>
                  <a:lnTo>
                    <a:pt x="760" y="95"/>
                  </a:lnTo>
                  <a:lnTo>
                    <a:pt x="829" y="117"/>
                  </a:lnTo>
                  <a:lnTo>
                    <a:pt x="899" y="139"/>
                  </a:lnTo>
                  <a:lnTo>
                    <a:pt x="970" y="160"/>
                  </a:lnTo>
                  <a:lnTo>
                    <a:pt x="1040" y="182"/>
                  </a:lnTo>
                  <a:lnTo>
                    <a:pt x="1105" y="202"/>
                  </a:lnTo>
                  <a:lnTo>
                    <a:pt x="1165" y="219"/>
                  </a:lnTo>
                  <a:lnTo>
                    <a:pt x="1217" y="240"/>
                  </a:lnTo>
                  <a:lnTo>
                    <a:pt x="1259" y="253"/>
                  </a:lnTo>
                  <a:lnTo>
                    <a:pt x="1289" y="261"/>
                  </a:lnTo>
                  <a:lnTo>
                    <a:pt x="1306" y="267"/>
                  </a:lnTo>
                  <a:lnTo>
                    <a:pt x="1334" y="281"/>
                  </a:lnTo>
                  <a:lnTo>
                    <a:pt x="1345" y="293"/>
                  </a:lnTo>
                  <a:lnTo>
                    <a:pt x="1341" y="304"/>
                  </a:lnTo>
                  <a:lnTo>
                    <a:pt x="1332" y="316"/>
                  </a:lnTo>
                  <a:lnTo>
                    <a:pt x="1321" y="328"/>
                  </a:lnTo>
                  <a:lnTo>
                    <a:pt x="1299" y="346"/>
                  </a:lnTo>
                  <a:lnTo>
                    <a:pt x="1276" y="368"/>
                  </a:lnTo>
                  <a:lnTo>
                    <a:pt x="1247" y="394"/>
                  </a:lnTo>
                  <a:lnTo>
                    <a:pt x="1217" y="426"/>
                  </a:lnTo>
                  <a:lnTo>
                    <a:pt x="1183" y="459"/>
                  </a:lnTo>
                  <a:lnTo>
                    <a:pt x="1148" y="492"/>
                  </a:lnTo>
                  <a:lnTo>
                    <a:pt x="1114" y="530"/>
                  </a:lnTo>
                  <a:lnTo>
                    <a:pt x="1076" y="567"/>
                  </a:lnTo>
                  <a:lnTo>
                    <a:pt x="1042" y="599"/>
                  </a:lnTo>
                  <a:lnTo>
                    <a:pt x="1009" y="635"/>
                  </a:lnTo>
                  <a:lnTo>
                    <a:pt x="979" y="667"/>
                  </a:lnTo>
                  <a:lnTo>
                    <a:pt x="953" y="694"/>
                  </a:lnTo>
                  <a:lnTo>
                    <a:pt x="931" y="721"/>
                  </a:lnTo>
                  <a:lnTo>
                    <a:pt x="911" y="740"/>
                  </a:lnTo>
                  <a:lnTo>
                    <a:pt x="899" y="753"/>
                  </a:lnTo>
                  <a:lnTo>
                    <a:pt x="887" y="773"/>
                  </a:lnTo>
                  <a:lnTo>
                    <a:pt x="869" y="786"/>
                  </a:lnTo>
                  <a:lnTo>
                    <a:pt x="856" y="795"/>
                  </a:lnTo>
                  <a:lnTo>
                    <a:pt x="848" y="802"/>
                  </a:lnTo>
                  <a:lnTo>
                    <a:pt x="839" y="807"/>
                  </a:lnTo>
                  <a:lnTo>
                    <a:pt x="832" y="807"/>
                  </a:lnTo>
                  <a:lnTo>
                    <a:pt x="830" y="807"/>
                  </a:lnTo>
                  <a:lnTo>
                    <a:pt x="829" y="807"/>
                  </a:lnTo>
                  <a:lnTo>
                    <a:pt x="830" y="814"/>
                  </a:lnTo>
                  <a:lnTo>
                    <a:pt x="836" y="830"/>
                  </a:lnTo>
                  <a:lnTo>
                    <a:pt x="841" y="854"/>
                  </a:lnTo>
                  <a:lnTo>
                    <a:pt x="848" y="882"/>
                  </a:lnTo>
                  <a:lnTo>
                    <a:pt x="859" y="912"/>
                  </a:lnTo>
                  <a:lnTo>
                    <a:pt x="869" y="939"/>
                  </a:lnTo>
                  <a:lnTo>
                    <a:pt x="881" y="961"/>
                  </a:lnTo>
                  <a:lnTo>
                    <a:pt x="894" y="974"/>
                  </a:lnTo>
                  <a:lnTo>
                    <a:pt x="898" y="970"/>
                  </a:lnTo>
                  <a:lnTo>
                    <a:pt x="914" y="954"/>
                  </a:lnTo>
                  <a:lnTo>
                    <a:pt x="937" y="931"/>
                  </a:lnTo>
                  <a:lnTo>
                    <a:pt x="966" y="900"/>
                  </a:lnTo>
                  <a:lnTo>
                    <a:pt x="1003" y="864"/>
                  </a:lnTo>
                  <a:lnTo>
                    <a:pt x="1042" y="822"/>
                  </a:lnTo>
                  <a:lnTo>
                    <a:pt x="1082" y="781"/>
                  </a:lnTo>
                  <a:lnTo>
                    <a:pt x="1128" y="736"/>
                  </a:lnTo>
                  <a:lnTo>
                    <a:pt x="1171" y="688"/>
                  </a:lnTo>
                  <a:lnTo>
                    <a:pt x="1216" y="645"/>
                  </a:lnTo>
                  <a:lnTo>
                    <a:pt x="1257" y="600"/>
                  </a:lnTo>
                  <a:lnTo>
                    <a:pt x="1293" y="564"/>
                  </a:lnTo>
                  <a:lnTo>
                    <a:pt x="1326" y="530"/>
                  </a:lnTo>
                  <a:lnTo>
                    <a:pt x="1352" y="501"/>
                  </a:lnTo>
                  <a:lnTo>
                    <a:pt x="1371" y="480"/>
                  </a:lnTo>
                  <a:lnTo>
                    <a:pt x="1381" y="470"/>
                  </a:lnTo>
                  <a:lnTo>
                    <a:pt x="1398" y="457"/>
                  </a:lnTo>
                  <a:lnTo>
                    <a:pt x="1407" y="466"/>
                  </a:lnTo>
                  <a:lnTo>
                    <a:pt x="1401" y="485"/>
                  </a:lnTo>
                  <a:lnTo>
                    <a:pt x="1390" y="508"/>
                  </a:lnTo>
                  <a:lnTo>
                    <a:pt x="1345" y="548"/>
                  </a:lnTo>
                  <a:lnTo>
                    <a:pt x="1302" y="590"/>
                  </a:lnTo>
                  <a:lnTo>
                    <a:pt x="1262" y="632"/>
                  </a:lnTo>
                  <a:lnTo>
                    <a:pt x="1220" y="672"/>
                  </a:lnTo>
                  <a:lnTo>
                    <a:pt x="1183" y="714"/>
                  </a:lnTo>
                  <a:lnTo>
                    <a:pt x="1145" y="752"/>
                  </a:lnTo>
                  <a:lnTo>
                    <a:pt x="1114" y="789"/>
                  </a:lnTo>
                  <a:lnTo>
                    <a:pt x="1081" y="825"/>
                  </a:lnTo>
                  <a:lnTo>
                    <a:pt x="1049" y="857"/>
                  </a:lnTo>
                  <a:lnTo>
                    <a:pt x="1023" y="886"/>
                  </a:lnTo>
                  <a:lnTo>
                    <a:pt x="1000" y="915"/>
                  </a:lnTo>
                  <a:lnTo>
                    <a:pt x="979" y="936"/>
                  </a:lnTo>
                  <a:lnTo>
                    <a:pt x="961" y="957"/>
                  </a:lnTo>
                  <a:lnTo>
                    <a:pt x="945" y="970"/>
                  </a:lnTo>
                  <a:lnTo>
                    <a:pt x="935" y="978"/>
                  </a:lnTo>
                  <a:lnTo>
                    <a:pt x="927" y="980"/>
                  </a:lnTo>
                  <a:lnTo>
                    <a:pt x="928" y="990"/>
                  </a:lnTo>
                  <a:lnTo>
                    <a:pt x="927" y="1000"/>
                  </a:lnTo>
                  <a:lnTo>
                    <a:pt x="922" y="1008"/>
                  </a:lnTo>
                  <a:lnTo>
                    <a:pt x="914" y="1016"/>
                  </a:lnTo>
                  <a:lnTo>
                    <a:pt x="902" y="1020"/>
                  </a:lnTo>
                  <a:lnTo>
                    <a:pt x="889" y="1020"/>
                  </a:lnTo>
                  <a:lnTo>
                    <a:pt x="876" y="1016"/>
                  </a:lnTo>
                  <a:lnTo>
                    <a:pt x="861" y="1008"/>
                  </a:lnTo>
                  <a:lnTo>
                    <a:pt x="852" y="1004"/>
                  </a:lnTo>
                  <a:lnTo>
                    <a:pt x="839" y="995"/>
                  </a:lnTo>
                  <a:lnTo>
                    <a:pt x="822" y="985"/>
                  </a:lnTo>
                  <a:lnTo>
                    <a:pt x="802" y="978"/>
                  </a:lnTo>
                  <a:lnTo>
                    <a:pt x="779" y="968"/>
                  </a:lnTo>
                  <a:lnTo>
                    <a:pt x="753" y="957"/>
                  </a:lnTo>
                  <a:lnTo>
                    <a:pt x="723" y="944"/>
                  </a:lnTo>
                  <a:lnTo>
                    <a:pt x="690" y="931"/>
                  </a:lnTo>
                  <a:lnTo>
                    <a:pt x="657" y="916"/>
                  </a:lnTo>
                  <a:lnTo>
                    <a:pt x="622" y="900"/>
                  </a:lnTo>
                  <a:lnTo>
                    <a:pt x="585" y="884"/>
                  </a:lnTo>
                  <a:lnTo>
                    <a:pt x="549" y="869"/>
                  </a:lnTo>
                  <a:lnTo>
                    <a:pt x="511" y="854"/>
                  </a:lnTo>
                  <a:lnTo>
                    <a:pt x="474" y="840"/>
                  </a:lnTo>
                  <a:lnTo>
                    <a:pt x="437" y="825"/>
                  </a:lnTo>
                  <a:lnTo>
                    <a:pt x="401" y="808"/>
                  </a:lnTo>
                  <a:close/>
                </a:path>
              </a:pathLst>
            </a:custGeom>
            <a:solidFill>
              <a:srgbClr val="7F7F7F"/>
            </a:solidFill>
            <a:ln w="9525">
              <a:solidFill>
                <a:srgbClr val="0000FF"/>
              </a:solidFill>
              <a:round/>
              <a:headEnd/>
              <a:tailEnd/>
            </a:ln>
          </p:spPr>
          <p:txBody>
            <a:bodyPr/>
            <a:lstStyle/>
            <a:p>
              <a:endParaRPr lang="vi-VN"/>
            </a:p>
          </p:txBody>
        </p:sp>
        <p:sp>
          <p:nvSpPr>
            <p:cNvPr id="20494" name="Freeform 16"/>
            <p:cNvSpPr>
              <a:spLocks/>
            </p:cNvSpPr>
            <p:nvPr/>
          </p:nvSpPr>
          <p:spPr bwMode="auto">
            <a:xfrm>
              <a:off x="4914" y="2918"/>
              <a:ext cx="1407" cy="1020"/>
            </a:xfrm>
            <a:custGeom>
              <a:avLst/>
              <a:gdLst>
                <a:gd name="T0" fmla="*/ 317 w 1407"/>
                <a:gd name="T1" fmla="*/ 762 h 1020"/>
                <a:gd name="T2" fmla="*/ 251 w 1407"/>
                <a:gd name="T3" fmla="*/ 655 h 1020"/>
                <a:gd name="T4" fmla="*/ 219 w 1407"/>
                <a:gd name="T5" fmla="*/ 570 h 1020"/>
                <a:gd name="T6" fmla="*/ 129 w 1407"/>
                <a:gd name="T7" fmla="*/ 496 h 1020"/>
                <a:gd name="T8" fmla="*/ 92 w 1407"/>
                <a:gd name="T9" fmla="*/ 517 h 1020"/>
                <a:gd name="T10" fmla="*/ 122 w 1407"/>
                <a:gd name="T11" fmla="*/ 600 h 1020"/>
                <a:gd name="T12" fmla="*/ 189 w 1407"/>
                <a:gd name="T13" fmla="*/ 708 h 1020"/>
                <a:gd name="T14" fmla="*/ 255 w 1407"/>
                <a:gd name="T15" fmla="*/ 752 h 1020"/>
                <a:gd name="T16" fmla="*/ 208 w 1407"/>
                <a:gd name="T17" fmla="*/ 731 h 1020"/>
                <a:gd name="T18" fmla="*/ 181 w 1407"/>
                <a:gd name="T19" fmla="*/ 721 h 1020"/>
                <a:gd name="T20" fmla="*/ 54 w 1407"/>
                <a:gd name="T21" fmla="*/ 622 h 1020"/>
                <a:gd name="T22" fmla="*/ 12 w 1407"/>
                <a:gd name="T23" fmla="*/ 512 h 1020"/>
                <a:gd name="T24" fmla="*/ 18 w 1407"/>
                <a:gd name="T25" fmla="*/ 453 h 1020"/>
                <a:gd name="T26" fmla="*/ 31 w 1407"/>
                <a:gd name="T27" fmla="*/ 442 h 1020"/>
                <a:gd name="T28" fmla="*/ 48 w 1407"/>
                <a:gd name="T29" fmla="*/ 391 h 1020"/>
                <a:gd name="T30" fmla="*/ 126 w 1407"/>
                <a:gd name="T31" fmla="*/ 304 h 1020"/>
                <a:gd name="T32" fmla="*/ 283 w 1407"/>
                <a:gd name="T33" fmla="*/ 150 h 1020"/>
                <a:gd name="T34" fmla="*/ 406 w 1407"/>
                <a:gd name="T35" fmla="*/ 23 h 1020"/>
                <a:gd name="T36" fmla="*/ 448 w 1407"/>
                <a:gd name="T37" fmla="*/ 0 h 1020"/>
                <a:gd name="T38" fmla="*/ 493 w 1407"/>
                <a:gd name="T39" fmla="*/ 10 h 1020"/>
                <a:gd name="T40" fmla="*/ 634 w 1407"/>
                <a:gd name="T41" fmla="*/ 55 h 1020"/>
                <a:gd name="T42" fmla="*/ 899 w 1407"/>
                <a:gd name="T43" fmla="*/ 139 h 1020"/>
                <a:gd name="T44" fmla="*/ 1165 w 1407"/>
                <a:gd name="T45" fmla="*/ 219 h 1020"/>
                <a:gd name="T46" fmla="*/ 1306 w 1407"/>
                <a:gd name="T47" fmla="*/ 267 h 1020"/>
                <a:gd name="T48" fmla="*/ 1341 w 1407"/>
                <a:gd name="T49" fmla="*/ 304 h 1020"/>
                <a:gd name="T50" fmla="*/ 1299 w 1407"/>
                <a:gd name="T51" fmla="*/ 346 h 1020"/>
                <a:gd name="T52" fmla="*/ 1183 w 1407"/>
                <a:gd name="T53" fmla="*/ 459 h 1020"/>
                <a:gd name="T54" fmla="*/ 1042 w 1407"/>
                <a:gd name="T55" fmla="*/ 599 h 1020"/>
                <a:gd name="T56" fmla="*/ 931 w 1407"/>
                <a:gd name="T57" fmla="*/ 721 h 1020"/>
                <a:gd name="T58" fmla="*/ 887 w 1407"/>
                <a:gd name="T59" fmla="*/ 773 h 1020"/>
                <a:gd name="T60" fmla="*/ 839 w 1407"/>
                <a:gd name="T61" fmla="*/ 807 h 1020"/>
                <a:gd name="T62" fmla="*/ 829 w 1407"/>
                <a:gd name="T63" fmla="*/ 807 h 1020"/>
                <a:gd name="T64" fmla="*/ 848 w 1407"/>
                <a:gd name="T65" fmla="*/ 882 h 1020"/>
                <a:gd name="T66" fmla="*/ 894 w 1407"/>
                <a:gd name="T67" fmla="*/ 974 h 1020"/>
                <a:gd name="T68" fmla="*/ 937 w 1407"/>
                <a:gd name="T69" fmla="*/ 931 h 1020"/>
                <a:gd name="T70" fmla="*/ 1082 w 1407"/>
                <a:gd name="T71" fmla="*/ 781 h 1020"/>
                <a:gd name="T72" fmla="*/ 1257 w 1407"/>
                <a:gd name="T73" fmla="*/ 600 h 1020"/>
                <a:gd name="T74" fmla="*/ 1371 w 1407"/>
                <a:gd name="T75" fmla="*/ 480 h 1020"/>
                <a:gd name="T76" fmla="*/ 1407 w 1407"/>
                <a:gd name="T77" fmla="*/ 466 h 1020"/>
                <a:gd name="T78" fmla="*/ 1345 w 1407"/>
                <a:gd name="T79" fmla="*/ 548 h 1020"/>
                <a:gd name="T80" fmla="*/ 1183 w 1407"/>
                <a:gd name="T81" fmla="*/ 714 h 1020"/>
                <a:gd name="T82" fmla="*/ 1049 w 1407"/>
                <a:gd name="T83" fmla="*/ 857 h 1020"/>
                <a:gd name="T84" fmla="*/ 961 w 1407"/>
                <a:gd name="T85" fmla="*/ 957 h 1020"/>
                <a:gd name="T86" fmla="*/ 927 w 1407"/>
                <a:gd name="T87" fmla="*/ 980 h 1020"/>
                <a:gd name="T88" fmla="*/ 914 w 1407"/>
                <a:gd name="T89" fmla="*/ 1016 h 1020"/>
                <a:gd name="T90" fmla="*/ 861 w 1407"/>
                <a:gd name="T91" fmla="*/ 1008 h 1020"/>
                <a:gd name="T92" fmla="*/ 822 w 1407"/>
                <a:gd name="T93" fmla="*/ 985 h 1020"/>
                <a:gd name="T94" fmla="*/ 723 w 1407"/>
                <a:gd name="T95" fmla="*/ 944 h 1020"/>
                <a:gd name="T96" fmla="*/ 585 w 1407"/>
                <a:gd name="T97" fmla="*/ 884 h 1020"/>
                <a:gd name="T98" fmla="*/ 437 w 1407"/>
                <a:gd name="T99" fmla="*/ 825 h 10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07"/>
                <a:gd name="T151" fmla="*/ 0 h 1020"/>
                <a:gd name="T152" fmla="*/ 1407 w 1407"/>
                <a:gd name="T153" fmla="*/ 1020 h 10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07" h="1020">
                  <a:moveTo>
                    <a:pt x="401" y="808"/>
                  </a:moveTo>
                  <a:lnTo>
                    <a:pt x="401" y="808"/>
                  </a:lnTo>
                  <a:lnTo>
                    <a:pt x="353" y="786"/>
                  </a:lnTo>
                  <a:lnTo>
                    <a:pt x="317" y="762"/>
                  </a:lnTo>
                  <a:lnTo>
                    <a:pt x="293" y="736"/>
                  </a:lnTo>
                  <a:lnTo>
                    <a:pt x="274" y="708"/>
                  </a:lnTo>
                  <a:lnTo>
                    <a:pt x="261" y="681"/>
                  </a:lnTo>
                  <a:lnTo>
                    <a:pt x="251" y="655"/>
                  </a:lnTo>
                  <a:lnTo>
                    <a:pt x="242" y="629"/>
                  </a:lnTo>
                  <a:lnTo>
                    <a:pt x="231" y="603"/>
                  </a:lnTo>
                  <a:lnTo>
                    <a:pt x="219" y="570"/>
                  </a:lnTo>
                  <a:lnTo>
                    <a:pt x="224" y="550"/>
                  </a:lnTo>
                  <a:lnTo>
                    <a:pt x="238" y="544"/>
                  </a:lnTo>
                  <a:lnTo>
                    <a:pt x="257" y="550"/>
                  </a:lnTo>
                  <a:lnTo>
                    <a:pt x="129" y="496"/>
                  </a:lnTo>
                  <a:lnTo>
                    <a:pt x="109" y="488"/>
                  </a:lnTo>
                  <a:lnTo>
                    <a:pt x="96" y="496"/>
                  </a:lnTo>
                  <a:lnTo>
                    <a:pt x="92" y="517"/>
                  </a:lnTo>
                  <a:lnTo>
                    <a:pt x="103" y="550"/>
                  </a:lnTo>
                  <a:lnTo>
                    <a:pt x="113" y="576"/>
                  </a:lnTo>
                  <a:lnTo>
                    <a:pt x="122" y="600"/>
                  </a:lnTo>
                  <a:lnTo>
                    <a:pt x="133" y="629"/>
                  </a:lnTo>
                  <a:lnTo>
                    <a:pt x="146" y="655"/>
                  </a:lnTo>
                  <a:lnTo>
                    <a:pt x="163" y="684"/>
                  </a:lnTo>
                  <a:lnTo>
                    <a:pt x="189" y="708"/>
                  </a:lnTo>
                  <a:lnTo>
                    <a:pt x="224" y="736"/>
                  </a:lnTo>
                  <a:lnTo>
                    <a:pt x="270" y="757"/>
                  </a:lnTo>
                  <a:lnTo>
                    <a:pt x="255" y="752"/>
                  </a:lnTo>
                  <a:lnTo>
                    <a:pt x="242" y="747"/>
                  </a:lnTo>
                  <a:lnTo>
                    <a:pt x="230" y="743"/>
                  </a:lnTo>
                  <a:lnTo>
                    <a:pt x="218" y="736"/>
                  </a:lnTo>
                  <a:lnTo>
                    <a:pt x="208" y="731"/>
                  </a:lnTo>
                  <a:lnTo>
                    <a:pt x="198" y="727"/>
                  </a:lnTo>
                  <a:lnTo>
                    <a:pt x="189" y="726"/>
                  </a:lnTo>
                  <a:lnTo>
                    <a:pt x="181" y="721"/>
                  </a:lnTo>
                  <a:lnTo>
                    <a:pt x="133" y="697"/>
                  </a:lnTo>
                  <a:lnTo>
                    <a:pt x="97" y="672"/>
                  </a:lnTo>
                  <a:lnTo>
                    <a:pt x="71" y="646"/>
                  </a:lnTo>
                  <a:lnTo>
                    <a:pt x="54" y="622"/>
                  </a:lnTo>
                  <a:lnTo>
                    <a:pt x="41" y="592"/>
                  </a:lnTo>
                  <a:lnTo>
                    <a:pt x="31" y="567"/>
                  </a:lnTo>
                  <a:lnTo>
                    <a:pt x="23" y="540"/>
                  </a:lnTo>
                  <a:lnTo>
                    <a:pt x="12" y="512"/>
                  </a:lnTo>
                  <a:lnTo>
                    <a:pt x="0" y="480"/>
                  </a:lnTo>
                  <a:lnTo>
                    <a:pt x="4" y="459"/>
                  </a:lnTo>
                  <a:lnTo>
                    <a:pt x="18" y="453"/>
                  </a:lnTo>
                  <a:lnTo>
                    <a:pt x="38" y="462"/>
                  </a:lnTo>
                  <a:lnTo>
                    <a:pt x="34" y="453"/>
                  </a:lnTo>
                  <a:lnTo>
                    <a:pt x="31" y="442"/>
                  </a:lnTo>
                  <a:lnTo>
                    <a:pt x="31" y="433"/>
                  </a:lnTo>
                  <a:lnTo>
                    <a:pt x="34" y="420"/>
                  </a:lnTo>
                  <a:lnTo>
                    <a:pt x="40" y="407"/>
                  </a:lnTo>
                  <a:lnTo>
                    <a:pt x="48" y="391"/>
                  </a:lnTo>
                  <a:lnTo>
                    <a:pt x="61" y="374"/>
                  </a:lnTo>
                  <a:lnTo>
                    <a:pt x="80" y="355"/>
                  </a:lnTo>
                  <a:lnTo>
                    <a:pt x="100" y="332"/>
                  </a:lnTo>
                  <a:lnTo>
                    <a:pt x="126" y="304"/>
                  </a:lnTo>
                  <a:lnTo>
                    <a:pt x="159" y="271"/>
                  </a:lnTo>
                  <a:lnTo>
                    <a:pt x="194" y="235"/>
                  </a:lnTo>
                  <a:lnTo>
                    <a:pt x="235" y="195"/>
                  </a:lnTo>
                  <a:lnTo>
                    <a:pt x="283" y="150"/>
                  </a:lnTo>
                  <a:lnTo>
                    <a:pt x="334" y="95"/>
                  </a:lnTo>
                  <a:lnTo>
                    <a:pt x="393" y="36"/>
                  </a:lnTo>
                  <a:lnTo>
                    <a:pt x="406" y="23"/>
                  </a:lnTo>
                  <a:lnTo>
                    <a:pt x="418" y="12"/>
                  </a:lnTo>
                  <a:lnTo>
                    <a:pt x="429" y="4"/>
                  </a:lnTo>
                  <a:lnTo>
                    <a:pt x="437" y="2"/>
                  </a:lnTo>
                  <a:lnTo>
                    <a:pt x="448" y="0"/>
                  </a:lnTo>
                  <a:lnTo>
                    <a:pt x="460" y="2"/>
                  </a:lnTo>
                  <a:lnTo>
                    <a:pt x="474" y="4"/>
                  </a:lnTo>
                  <a:lnTo>
                    <a:pt x="493" y="10"/>
                  </a:lnTo>
                  <a:lnTo>
                    <a:pt x="510" y="16"/>
                  </a:lnTo>
                  <a:lnTo>
                    <a:pt x="539" y="26"/>
                  </a:lnTo>
                  <a:lnTo>
                    <a:pt x="580" y="40"/>
                  </a:lnTo>
                  <a:lnTo>
                    <a:pt x="634" y="55"/>
                  </a:lnTo>
                  <a:lnTo>
                    <a:pt x="694" y="77"/>
                  </a:lnTo>
                  <a:lnTo>
                    <a:pt x="760" y="95"/>
                  </a:lnTo>
                  <a:lnTo>
                    <a:pt x="829" y="117"/>
                  </a:lnTo>
                  <a:lnTo>
                    <a:pt x="899" y="139"/>
                  </a:lnTo>
                  <a:lnTo>
                    <a:pt x="970" y="160"/>
                  </a:lnTo>
                  <a:lnTo>
                    <a:pt x="1040" y="182"/>
                  </a:lnTo>
                  <a:lnTo>
                    <a:pt x="1105" y="202"/>
                  </a:lnTo>
                  <a:lnTo>
                    <a:pt x="1165" y="219"/>
                  </a:lnTo>
                  <a:lnTo>
                    <a:pt x="1217" y="240"/>
                  </a:lnTo>
                  <a:lnTo>
                    <a:pt x="1259" y="253"/>
                  </a:lnTo>
                  <a:lnTo>
                    <a:pt x="1289" y="261"/>
                  </a:lnTo>
                  <a:lnTo>
                    <a:pt x="1306" y="267"/>
                  </a:lnTo>
                  <a:lnTo>
                    <a:pt x="1334" y="281"/>
                  </a:lnTo>
                  <a:lnTo>
                    <a:pt x="1345" y="293"/>
                  </a:lnTo>
                  <a:lnTo>
                    <a:pt x="1341" y="304"/>
                  </a:lnTo>
                  <a:lnTo>
                    <a:pt x="1332" y="316"/>
                  </a:lnTo>
                  <a:lnTo>
                    <a:pt x="1321" y="328"/>
                  </a:lnTo>
                  <a:lnTo>
                    <a:pt x="1299" y="346"/>
                  </a:lnTo>
                  <a:lnTo>
                    <a:pt x="1276" y="368"/>
                  </a:lnTo>
                  <a:lnTo>
                    <a:pt x="1247" y="394"/>
                  </a:lnTo>
                  <a:lnTo>
                    <a:pt x="1217" y="426"/>
                  </a:lnTo>
                  <a:lnTo>
                    <a:pt x="1183" y="459"/>
                  </a:lnTo>
                  <a:lnTo>
                    <a:pt x="1148" y="492"/>
                  </a:lnTo>
                  <a:lnTo>
                    <a:pt x="1114" y="530"/>
                  </a:lnTo>
                  <a:lnTo>
                    <a:pt x="1076" y="567"/>
                  </a:lnTo>
                  <a:lnTo>
                    <a:pt x="1042" y="599"/>
                  </a:lnTo>
                  <a:lnTo>
                    <a:pt x="1009" y="635"/>
                  </a:lnTo>
                  <a:lnTo>
                    <a:pt x="979" y="667"/>
                  </a:lnTo>
                  <a:lnTo>
                    <a:pt x="953" y="694"/>
                  </a:lnTo>
                  <a:lnTo>
                    <a:pt x="931" y="721"/>
                  </a:lnTo>
                  <a:lnTo>
                    <a:pt x="911" y="740"/>
                  </a:lnTo>
                  <a:lnTo>
                    <a:pt x="899" y="753"/>
                  </a:lnTo>
                  <a:lnTo>
                    <a:pt x="887" y="773"/>
                  </a:lnTo>
                  <a:lnTo>
                    <a:pt x="869" y="786"/>
                  </a:lnTo>
                  <a:lnTo>
                    <a:pt x="856" y="795"/>
                  </a:lnTo>
                  <a:lnTo>
                    <a:pt x="848" y="802"/>
                  </a:lnTo>
                  <a:lnTo>
                    <a:pt x="839" y="807"/>
                  </a:lnTo>
                  <a:lnTo>
                    <a:pt x="832" y="807"/>
                  </a:lnTo>
                  <a:lnTo>
                    <a:pt x="830" y="807"/>
                  </a:lnTo>
                  <a:lnTo>
                    <a:pt x="829" y="807"/>
                  </a:lnTo>
                  <a:lnTo>
                    <a:pt x="830" y="814"/>
                  </a:lnTo>
                  <a:lnTo>
                    <a:pt x="836" y="830"/>
                  </a:lnTo>
                  <a:lnTo>
                    <a:pt x="841" y="854"/>
                  </a:lnTo>
                  <a:lnTo>
                    <a:pt x="848" y="882"/>
                  </a:lnTo>
                  <a:lnTo>
                    <a:pt x="859" y="912"/>
                  </a:lnTo>
                  <a:lnTo>
                    <a:pt x="869" y="939"/>
                  </a:lnTo>
                  <a:lnTo>
                    <a:pt x="881" y="961"/>
                  </a:lnTo>
                  <a:lnTo>
                    <a:pt x="894" y="974"/>
                  </a:lnTo>
                  <a:lnTo>
                    <a:pt x="898" y="970"/>
                  </a:lnTo>
                  <a:lnTo>
                    <a:pt x="914" y="954"/>
                  </a:lnTo>
                  <a:lnTo>
                    <a:pt x="937" y="931"/>
                  </a:lnTo>
                  <a:lnTo>
                    <a:pt x="966" y="900"/>
                  </a:lnTo>
                  <a:lnTo>
                    <a:pt x="1003" y="864"/>
                  </a:lnTo>
                  <a:lnTo>
                    <a:pt x="1042" y="822"/>
                  </a:lnTo>
                  <a:lnTo>
                    <a:pt x="1082" y="781"/>
                  </a:lnTo>
                  <a:lnTo>
                    <a:pt x="1128" y="736"/>
                  </a:lnTo>
                  <a:lnTo>
                    <a:pt x="1171" y="688"/>
                  </a:lnTo>
                  <a:lnTo>
                    <a:pt x="1216" y="645"/>
                  </a:lnTo>
                  <a:lnTo>
                    <a:pt x="1257" y="600"/>
                  </a:lnTo>
                  <a:lnTo>
                    <a:pt x="1293" y="564"/>
                  </a:lnTo>
                  <a:lnTo>
                    <a:pt x="1326" y="530"/>
                  </a:lnTo>
                  <a:lnTo>
                    <a:pt x="1352" y="501"/>
                  </a:lnTo>
                  <a:lnTo>
                    <a:pt x="1371" y="480"/>
                  </a:lnTo>
                  <a:lnTo>
                    <a:pt x="1381" y="470"/>
                  </a:lnTo>
                  <a:lnTo>
                    <a:pt x="1398" y="457"/>
                  </a:lnTo>
                  <a:lnTo>
                    <a:pt x="1407" y="466"/>
                  </a:lnTo>
                  <a:lnTo>
                    <a:pt x="1401" y="485"/>
                  </a:lnTo>
                  <a:lnTo>
                    <a:pt x="1390" y="508"/>
                  </a:lnTo>
                  <a:lnTo>
                    <a:pt x="1345" y="548"/>
                  </a:lnTo>
                  <a:lnTo>
                    <a:pt x="1302" y="590"/>
                  </a:lnTo>
                  <a:lnTo>
                    <a:pt x="1262" y="632"/>
                  </a:lnTo>
                  <a:lnTo>
                    <a:pt x="1220" y="672"/>
                  </a:lnTo>
                  <a:lnTo>
                    <a:pt x="1183" y="714"/>
                  </a:lnTo>
                  <a:lnTo>
                    <a:pt x="1145" y="752"/>
                  </a:lnTo>
                  <a:lnTo>
                    <a:pt x="1114" y="789"/>
                  </a:lnTo>
                  <a:lnTo>
                    <a:pt x="1081" y="825"/>
                  </a:lnTo>
                  <a:lnTo>
                    <a:pt x="1049" y="857"/>
                  </a:lnTo>
                  <a:lnTo>
                    <a:pt x="1023" y="886"/>
                  </a:lnTo>
                  <a:lnTo>
                    <a:pt x="1000" y="915"/>
                  </a:lnTo>
                  <a:lnTo>
                    <a:pt x="979" y="936"/>
                  </a:lnTo>
                  <a:lnTo>
                    <a:pt x="961" y="957"/>
                  </a:lnTo>
                  <a:lnTo>
                    <a:pt x="945" y="970"/>
                  </a:lnTo>
                  <a:lnTo>
                    <a:pt x="935" y="978"/>
                  </a:lnTo>
                  <a:lnTo>
                    <a:pt x="927" y="980"/>
                  </a:lnTo>
                  <a:lnTo>
                    <a:pt x="928" y="990"/>
                  </a:lnTo>
                  <a:lnTo>
                    <a:pt x="927" y="1000"/>
                  </a:lnTo>
                  <a:lnTo>
                    <a:pt x="922" y="1008"/>
                  </a:lnTo>
                  <a:lnTo>
                    <a:pt x="914" y="1016"/>
                  </a:lnTo>
                  <a:lnTo>
                    <a:pt x="902" y="1020"/>
                  </a:lnTo>
                  <a:lnTo>
                    <a:pt x="889" y="1020"/>
                  </a:lnTo>
                  <a:lnTo>
                    <a:pt x="876" y="1016"/>
                  </a:lnTo>
                  <a:lnTo>
                    <a:pt x="861" y="1008"/>
                  </a:lnTo>
                  <a:lnTo>
                    <a:pt x="852" y="1004"/>
                  </a:lnTo>
                  <a:lnTo>
                    <a:pt x="839" y="995"/>
                  </a:lnTo>
                  <a:lnTo>
                    <a:pt x="822" y="985"/>
                  </a:lnTo>
                  <a:lnTo>
                    <a:pt x="802" y="978"/>
                  </a:lnTo>
                  <a:lnTo>
                    <a:pt x="779" y="968"/>
                  </a:lnTo>
                  <a:lnTo>
                    <a:pt x="753" y="957"/>
                  </a:lnTo>
                  <a:lnTo>
                    <a:pt x="723" y="944"/>
                  </a:lnTo>
                  <a:lnTo>
                    <a:pt x="690" y="931"/>
                  </a:lnTo>
                  <a:lnTo>
                    <a:pt x="657" y="916"/>
                  </a:lnTo>
                  <a:lnTo>
                    <a:pt x="622" y="900"/>
                  </a:lnTo>
                  <a:lnTo>
                    <a:pt x="585" y="884"/>
                  </a:lnTo>
                  <a:lnTo>
                    <a:pt x="549" y="869"/>
                  </a:lnTo>
                  <a:lnTo>
                    <a:pt x="511" y="854"/>
                  </a:lnTo>
                  <a:lnTo>
                    <a:pt x="474" y="840"/>
                  </a:lnTo>
                  <a:lnTo>
                    <a:pt x="437" y="825"/>
                  </a:lnTo>
                  <a:lnTo>
                    <a:pt x="401" y="808"/>
                  </a:lnTo>
                </a:path>
              </a:pathLst>
            </a:custGeom>
            <a:solidFill>
              <a:srgbClr val="FF0000"/>
            </a:solidFill>
            <a:ln w="0">
              <a:solidFill>
                <a:srgbClr val="0000FF"/>
              </a:solidFill>
              <a:prstDash val="solid"/>
              <a:round/>
              <a:headEnd/>
              <a:tailEnd/>
            </a:ln>
          </p:spPr>
          <p:txBody>
            <a:bodyPr/>
            <a:lstStyle/>
            <a:p>
              <a:endParaRPr lang="vi-VN"/>
            </a:p>
          </p:txBody>
        </p:sp>
        <p:sp>
          <p:nvSpPr>
            <p:cNvPr id="20495" name="Line 17"/>
            <p:cNvSpPr>
              <a:spLocks noChangeShapeType="1"/>
            </p:cNvSpPr>
            <p:nvPr/>
          </p:nvSpPr>
          <p:spPr bwMode="auto">
            <a:xfrm>
              <a:off x="4952" y="3380"/>
              <a:ext cx="784" cy="310"/>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0496" name="Line 18"/>
            <p:cNvSpPr>
              <a:spLocks noChangeShapeType="1"/>
            </p:cNvSpPr>
            <p:nvPr/>
          </p:nvSpPr>
          <p:spPr bwMode="auto">
            <a:xfrm flipH="1">
              <a:off x="5762" y="3313"/>
              <a:ext cx="493" cy="487"/>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0497" name="Line 19"/>
            <p:cNvSpPr>
              <a:spLocks noChangeShapeType="1"/>
            </p:cNvSpPr>
            <p:nvPr/>
          </p:nvSpPr>
          <p:spPr bwMode="auto">
            <a:xfrm flipV="1">
              <a:off x="5773" y="3401"/>
              <a:ext cx="421" cy="419"/>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0498" name="Line 20"/>
            <p:cNvSpPr>
              <a:spLocks noChangeShapeType="1"/>
            </p:cNvSpPr>
            <p:nvPr/>
          </p:nvSpPr>
          <p:spPr bwMode="auto">
            <a:xfrm flipV="1">
              <a:off x="5782" y="3598"/>
              <a:ext cx="247" cy="25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0499" name="Freeform 21"/>
            <p:cNvSpPr>
              <a:spLocks/>
            </p:cNvSpPr>
            <p:nvPr/>
          </p:nvSpPr>
          <p:spPr bwMode="auto">
            <a:xfrm>
              <a:off x="5954" y="3514"/>
              <a:ext cx="298" cy="258"/>
            </a:xfrm>
            <a:custGeom>
              <a:avLst/>
              <a:gdLst>
                <a:gd name="T0" fmla="*/ 95 w 298"/>
                <a:gd name="T1" fmla="*/ 0 h 258"/>
                <a:gd name="T2" fmla="*/ 0 w 298"/>
                <a:gd name="T3" fmla="*/ 101 h 258"/>
                <a:gd name="T4" fmla="*/ 16 w 298"/>
                <a:gd name="T5" fmla="*/ 105 h 258"/>
                <a:gd name="T6" fmla="*/ 42 w 298"/>
                <a:gd name="T7" fmla="*/ 121 h 258"/>
                <a:gd name="T8" fmla="*/ 74 w 298"/>
                <a:gd name="T9" fmla="*/ 138 h 258"/>
                <a:gd name="T10" fmla="*/ 104 w 298"/>
                <a:gd name="T11" fmla="*/ 160 h 258"/>
                <a:gd name="T12" fmla="*/ 134 w 298"/>
                <a:gd name="T13" fmla="*/ 185 h 258"/>
                <a:gd name="T14" fmla="*/ 160 w 298"/>
                <a:gd name="T15" fmla="*/ 208 h 258"/>
                <a:gd name="T16" fmla="*/ 180 w 298"/>
                <a:gd name="T17" fmla="*/ 235 h 258"/>
                <a:gd name="T18" fmla="*/ 190 w 298"/>
                <a:gd name="T19" fmla="*/ 258 h 258"/>
                <a:gd name="T20" fmla="*/ 197 w 298"/>
                <a:gd name="T21" fmla="*/ 234 h 258"/>
                <a:gd name="T22" fmla="*/ 202 w 298"/>
                <a:gd name="T23" fmla="*/ 195 h 258"/>
                <a:gd name="T24" fmla="*/ 199 w 298"/>
                <a:gd name="T25" fmla="*/ 157 h 258"/>
                <a:gd name="T26" fmla="*/ 190 w 298"/>
                <a:gd name="T27" fmla="*/ 135 h 258"/>
                <a:gd name="T28" fmla="*/ 203 w 298"/>
                <a:gd name="T29" fmla="*/ 135 h 258"/>
                <a:gd name="T30" fmla="*/ 219 w 298"/>
                <a:gd name="T31" fmla="*/ 135 h 258"/>
                <a:gd name="T32" fmla="*/ 235 w 298"/>
                <a:gd name="T33" fmla="*/ 135 h 258"/>
                <a:gd name="T34" fmla="*/ 249 w 298"/>
                <a:gd name="T35" fmla="*/ 138 h 258"/>
                <a:gd name="T36" fmla="*/ 263 w 298"/>
                <a:gd name="T37" fmla="*/ 140 h 258"/>
                <a:gd name="T38" fmla="*/ 281 w 298"/>
                <a:gd name="T39" fmla="*/ 144 h 258"/>
                <a:gd name="T40" fmla="*/ 291 w 298"/>
                <a:gd name="T41" fmla="*/ 151 h 258"/>
                <a:gd name="T42" fmla="*/ 298 w 298"/>
                <a:gd name="T43" fmla="*/ 161 h 258"/>
                <a:gd name="T44" fmla="*/ 291 w 298"/>
                <a:gd name="T45" fmla="*/ 144 h 258"/>
                <a:gd name="T46" fmla="*/ 276 w 298"/>
                <a:gd name="T47" fmla="*/ 123 h 258"/>
                <a:gd name="T48" fmla="*/ 253 w 298"/>
                <a:gd name="T49" fmla="*/ 92 h 258"/>
                <a:gd name="T50" fmla="*/ 227 w 298"/>
                <a:gd name="T51" fmla="*/ 63 h 258"/>
                <a:gd name="T52" fmla="*/ 197 w 298"/>
                <a:gd name="T53" fmla="*/ 39 h 258"/>
                <a:gd name="T54" fmla="*/ 164 w 298"/>
                <a:gd name="T55" fmla="*/ 16 h 258"/>
                <a:gd name="T56" fmla="*/ 130 w 298"/>
                <a:gd name="T57" fmla="*/ 3 h 258"/>
                <a:gd name="T58" fmla="*/ 95 w 298"/>
                <a:gd name="T59" fmla="*/ 0 h 2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8"/>
                <a:gd name="T91" fmla="*/ 0 h 258"/>
                <a:gd name="T92" fmla="*/ 298 w 298"/>
                <a:gd name="T93" fmla="*/ 258 h 2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8" h="258">
                  <a:moveTo>
                    <a:pt x="95" y="0"/>
                  </a:moveTo>
                  <a:lnTo>
                    <a:pt x="0" y="101"/>
                  </a:lnTo>
                  <a:lnTo>
                    <a:pt x="16" y="105"/>
                  </a:lnTo>
                  <a:lnTo>
                    <a:pt x="42" y="121"/>
                  </a:lnTo>
                  <a:lnTo>
                    <a:pt x="74" y="138"/>
                  </a:lnTo>
                  <a:lnTo>
                    <a:pt x="104" y="160"/>
                  </a:lnTo>
                  <a:lnTo>
                    <a:pt x="134" y="185"/>
                  </a:lnTo>
                  <a:lnTo>
                    <a:pt x="160" y="208"/>
                  </a:lnTo>
                  <a:lnTo>
                    <a:pt x="180" y="235"/>
                  </a:lnTo>
                  <a:lnTo>
                    <a:pt x="190" y="258"/>
                  </a:lnTo>
                  <a:lnTo>
                    <a:pt x="197" y="234"/>
                  </a:lnTo>
                  <a:lnTo>
                    <a:pt x="202" y="195"/>
                  </a:lnTo>
                  <a:lnTo>
                    <a:pt x="199" y="157"/>
                  </a:lnTo>
                  <a:lnTo>
                    <a:pt x="190" y="135"/>
                  </a:lnTo>
                  <a:lnTo>
                    <a:pt x="203" y="135"/>
                  </a:lnTo>
                  <a:lnTo>
                    <a:pt x="219" y="135"/>
                  </a:lnTo>
                  <a:lnTo>
                    <a:pt x="235" y="135"/>
                  </a:lnTo>
                  <a:lnTo>
                    <a:pt x="249" y="138"/>
                  </a:lnTo>
                  <a:lnTo>
                    <a:pt x="263" y="140"/>
                  </a:lnTo>
                  <a:lnTo>
                    <a:pt x="281" y="144"/>
                  </a:lnTo>
                  <a:lnTo>
                    <a:pt x="291" y="151"/>
                  </a:lnTo>
                  <a:lnTo>
                    <a:pt x="298" y="161"/>
                  </a:lnTo>
                  <a:lnTo>
                    <a:pt x="291" y="144"/>
                  </a:lnTo>
                  <a:lnTo>
                    <a:pt x="276" y="123"/>
                  </a:lnTo>
                  <a:lnTo>
                    <a:pt x="253" y="92"/>
                  </a:lnTo>
                  <a:lnTo>
                    <a:pt x="227" y="63"/>
                  </a:lnTo>
                  <a:lnTo>
                    <a:pt x="197" y="39"/>
                  </a:lnTo>
                  <a:lnTo>
                    <a:pt x="164" y="16"/>
                  </a:lnTo>
                  <a:lnTo>
                    <a:pt x="130" y="3"/>
                  </a:lnTo>
                  <a:lnTo>
                    <a:pt x="95" y="0"/>
                  </a:lnTo>
                  <a:close/>
                </a:path>
              </a:pathLst>
            </a:custGeom>
            <a:solidFill>
              <a:srgbClr val="000000"/>
            </a:solidFill>
            <a:ln w="9525">
              <a:solidFill>
                <a:srgbClr val="0000FF"/>
              </a:solidFill>
              <a:round/>
              <a:headEnd/>
              <a:tailEnd/>
            </a:ln>
          </p:spPr>
          <p:txBody>
            <a:bodyPr/>
            <a:lstStyle/>
            <a:p>
              <a:endParaRPr lang="vi-VN"/>
            </a:p>
          </p:txBody>
        </p:sp>
        <p:sp>
          <p:nvSpPr>
            <p:cNvPr id="20500" name="Freeform 22"/>
            <p:cNvSpPr>
              <a:spLocks/>
            </p:cNvSpPr>
            <p:nvPr/>
          </p:nvSpPr>
          <p:spPr bwMode="auto">
            <a:xfrm>
              <a:off x="5954" y="3514"/>
              <a:ext cx="298" cy="258"/>
            </a:xfrm>
            <a:custGeom>
              <a:avLst/>
              <a:gdLst>
                <a:gd name="T0" fmla="*/ 95 w 298"/>
                <a:gd name="T1" fmla="*/ 0 h 258"/>
                <a:gd name="T2" fmla="*/ 0 w 298"/>
                <a:gd name="T3" fmla="*/ 101 h 258"/>
                <a:gd name="T4" fmla="*/ 16 w 298"/>
                <a:gd name="T5" fmla="*/ 105 h 258"/>
                <a:gd name="T6" fmla="*/ 42 w 298"/>
                <a:gd name="T7" fmla="*/ 121 h 258"/>
                <a:gd name="T8" fmla="*/ 74 w 298"/>
                <a:gd name="T9" fmla="*/ 138 h 258"/>
                <a:gd name="T10" fmla="*/ 104 w 298"/>
                <a:gd name="T11" fmla="*/ 160 h 258"/>
                <a:gd name="T12" fmla="*/ 134 w 298"/>
                <a:gd name="T13" fmla="*/ 185 h 258"/>
                <a:gd name="T14" fmla="*/ 160 w 298"/>
                <a:gd name="T15" fmla="*/ 208 h 258"/>
                <a:gd name="T16" fmla="*/ 180 w 298"/>
                <a:gd name="T17" fmla="*/ 235 h 258"/>
                <a:gd name="T18" fmla="*/ 190 w 298"/>
                <a:gd name="T19" fmla="*/ 258 h 258"/>
                <a:gd name="T20" fmla="*/ 197 w 298"/>
                <a:gd name="T21" fmla="*/ 234 h 258"/>
                <a:gd name="T22" fmla="*/ 202 w 298"/>
                <a:gd name="T23" fmla="*/ 195 h 258"/>
                <a:gd name="T24" fmla="*/ 199 w 298"/>
                <a:gd name="T25" fmla="*/ 157 h 258"/>
                <a:gd name="T26" fmla="*/ 190 w 298"/>
                <a:gd name="T27" fmla="*/ 135 h 258"/>
                <a:gd name="T28" fmla="*/ 203 w 298"/>
                <a:gd name="T29" fmla="*/ 135 h 258"/>
                <a:gd name="T30" fmla="*/ 219 w 298"/>
                <a:gd name="T31" fmla="*/ 135 h 258"/>
                <a:gd name="T32" fmla="*/ 235 w 298"/>
                <a:gd name="T33" fmla="*/ 135 h 258"/>
                <a:gd name="T34" fmla="*/ 249 w 298"/>
                <a:gd name="T35" fmla="*/ 138 h 258"/>
                <a:gd name="T36" fmla="*/ 263 w 298"/>
                <a:gd name="T37" fmla="*/ 140 h 258"/>
                <a:gd name="T38" fmla="*/ 281 w 298"/>
                <a:gd name="T39" fmla="*/ 144 h 258"/>
                <a:gd name="T40" fmla="*/ 291 w 298"/>
                <a:gd name="T41" fmla="*/ 151 h 258"/>
                <a:gd name="T42" fmla="*/ 298 w 298"/>
                <a:gd name="T43" fmla="*/ 161 h 258"/>
                <a:gd name="T44" fmla="*/ 291 w 298"/>
                <a:gd name="T45" fmla="*/ 144 h 258"/>
                <a:gd name="T46" fmla="*/ 276 w 298"/>
                <a:gd name="T47" fmla="*/ 123 h 258"/>
                <a:gd name="T48" fmla="*/ 253 w 298"/>
                <a:gd name="T49" fmla="*/ 92 h 258"/>
                <a:gd name="T50" fmla="*/ 227 w 298"/>
                <a:gd name="T51" fmla="*/ 63 h 258"/>
                <a:gd name="T52" fmla="*/ 197 w 298"/>
                <a:gd name="T53" fmla="*/ 39 h 258"/>
                <a:gd name="T54" fmla="*/ 164 w 298"/>
                <a:gd name="T55" fmla="*/ 16 h 258"/>
                <a:gd name="T56" fmla="*/ 130 w 298"/>
                <a:gd name="T57" fmla="*/ 3 h 258"/>
                <a:gd name="T58" fmla="*/ 95 w 298"/>
                <a:gd name="T59" fmla="*/ 0 h 2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8"/>
                <a:gd name="T91" fmla="*/ 0 h 258"/>
                <a:gd name="T92" fmla="*/ 298 w 298"/>
                <a:gd name="T93" fmla="*/ 258 h 2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8" h="258">
                  <a:moveTo>
                    <a:pt x="95" y="0"/>
                  </a:moveTo>
                  <a:lnTo>
                    <a:pt x="0" y="101"/>
                  </a:lnTo>
                  <a:lnTo>
                    <a:pt x="16" y="105"/>
                  </a:lnTo>
                  <a:lnTo>
                    <a:pt x="42" y="121"/>
                  </a:lnTo>
                  <a:lnTo>
                    <a:pt x="74" y="138"/>
                  </a:lnTo>
                  <a:lnTo>
                    <a:pt x="104" y="160"/>
                  </a:lnTo>
                  <a:lnTo>
                    <a:pt x="134" y="185"/>
                  </a:lnTo>
                  <a:lnTo>
                    <a:pt x="160" y="208"/>
                  </a:lnTo>
                  <a:lnTo>
                    <a:pt x="180" y="235"/>
                  </a:lnTo>
                  <a:lnTo>
                    <a:pt x="190" y="258"/>
                  </a:lnTo>
                  <a:lnTo>
                    <a:pt x="197" y="234"/>
                  </a:lnTo>
                  <a:lnTo>
                    <a:pt x="202" y="195"/>
                  </a:lnTo>
                  <a:lnTo>
                    <a:pt x="199" y="157"/>
                  </a:lnTo>
                  <a:lnTo>
                    <a:pt x="190" y="135"/>
                  </a:lnTo>
                  <a:lnTo>
                    <a:pt x="203" y="135"/>
                  </a:lnTo>
                  <a:lnTo>
                    <a:pt x="219" y="135"/>
                  </a:lnTo>
                  <a:lnTo>
                    <a:pt x="235" y="135"/>
                  </a:lnTo>
                  <a:lnTo>
                    <a:pt x="249" y="138"/>
                  </a:lnTo>
                  <a:lnTo>
                    <a:pt x="263" y="140"/>
                  </a:lnTo>
                  <a:lnTo>
                    <a:pt x="281" y="144"/>
                  </a:lnTo>
                  <a:lnTo>
                    <a:pt x="291" y="151"/>
                  </a:lnTo>
                  <a:lnTo>
                    <a:pt x="298" y="161"/>
                  </a:lnTo>
                  <a:lnTo>
                    <a:pt x="291" y="144"/>
                  </a:lnTo>
                  <a:lnTo>
                    <a:pt x="276" y="123"/>
                  </a:lnTo>
                  <a:lnTo>
                    <a:pt x="253" y="92"/>
                  </a:lnTo>
                  <a:lnTo>
                    <a:pt x="227" y="63"/>
                  </a:lnTo>
                  <a:lnTo>
                    <a:pt x="197" y="39"/>
                  </a:lnTo>
                  <a:lnTo>
                    <a:pt x="164" y="16"/>
                  </a:lnTo>
                  <a:lnTo>
                    <a:pt x="130" y="3"/>
                  </a:lnTo>
                  <a:lnTo>
                    <a:pt x="95" y="0"/>
                  </a:lnTo>
                  <a:close/>
                </a:path>
              </a:pathLst>
            </a:custGeom>
            <a:solidFill>
              <a:srgbClr val="3F3F3F"/>
            </a:solidFill>
            <a:ln w="9525">
              <a:solidFill>
                <a:srgbClr val="0000FF"/>
              </a:solidFill>
              <a:round/>
              <a:headEnd/>
              <a:tailEnd/>
            </a:ln>
          </p:spPr>
          <p:txBody>
            <a:bodyPr/>
            <a:lstStyle/>
            <a:p>
              <a:endParaRPr lang="vi-VN"/>
            </a:p>
          </p:txBody>
        </p:sp>
        <p:sp>
          <p:nvSpPr>
            <p:cNvPr id="20501" name="Freeform 23"/>
            <p:cNvSpPr>
              <a:spLocks/>
            </p:cNvSpPr>
            <p:nvPr/>
          </p:nvSpPr>
          <p:spPr bwMode="auto">
            <a:xfrm>
              <a:off x="5954" y="3514"/>
              <a:ext cx="298" cy="258"/>
            </a:xfrm>
            <a:custGeom>
              <a:avLst/>
              <a:gdLst>
                <a:gd name="T0" fmla="*/ 95 w 298"/>
                <a:gd name="T1" fmla="*/ 0 h 258"/>
                <a:gd name="T2" fmla="*/ 0 w 298"/>
                <a:gd name="T3" fmla="*/ 101 h 258"/>
                <a:gd name="T4" fmla="*/ 0 w 298"/>
                <a:gd name="T5" fmla="*/ 101 h 258"/>
                <a:gd name="T6" fmla="*/ 16 w 298"/>
                <a:gd name="T7" fmla="*/ 105 h 258"/>
                <a:gd name="T8" fmla="*/ 42 w 298"/>
                <a:gd name="T9" fmla="*/ 121 h 258"/>
                <a:gd name="T10" fmla="*/ 74 w 298"/>
                <a:gd name="T11" fmla="*/ 138 h 258"/>
                <a:gd name="T12" fmla="*/ 104 w 298"/>
                <a:gd name="T13" fmla="*/ 160 h 258"/>
                <a:gd name="T14" fmla="*/ 134 w 298"/>
                <a:gd name="T15" fmla="*/ 185 h 258"/>
                <a:gd name="T16" fmla="*/ 160 w 298"/>
                <a:gd name="T17" fmla="*/ 208 h 258"/>
                <a:gd name="T18" fmla="*/ 180 w 298"/>
                <a:gd name="T19" fmla="*/ 235 h 258"/>
                <a:gd name="T20" fmla="*/ 190 w 298"/>
                <a:gd name="T21" fmla="*/ 258 h 258"/>
                <a:gd name="T22" fmla="*/ 190 w 298"/>
                <a:gd name="T23" fmla="*/ 258 h 258"/>
                <a:gd name="T24" fmla="*/ 197 w 298"/>
                <a:gd name="T25" fmla="*/ 234 h 258"/>
                <a:gd name="T26" fmla="*/ 202 w 298"/>
                <a:gd name="T27" fmla="*/ 195 h 258"/>
                <a:gd name="T28" fmla="*/ 199 w 298"/>
                <a:gd name="T29" fmla="*/ 157 h 258"/>
                <a:gd name="T30" fmla="*/ 190 w 298"/>
                <a:gd name="T31" fmla="*/ 135 h 258"/>
                <a:gd name="T32" fmla="*/ 190 w 298"/>
                <a:gd name="T33" fmla="*/ 135 h 258"/>
                <a:gd name="T34" fmla="*/ 203 w 298"/>
                <a:gd name="T35" fmla="*/ 135 h 258"/>
                <a:gd name="T36" fmla="*/ 219 w 298"/>
                <a:gd name="T37" fmla="*/ 135 h 258"/>
                <a:gd name="T38" fmla="*/ 235 w 298"/>
                <a:gd name="T39" fmla="*/ 135 h 258"/>
                <a:gd name="T40" fmla="*/ 249 w 298"/>
                <a:gd name="T41" fmla="*/ 138 h 258"/>
                <a:gd name="T42" fmla="*/ 263 w 298"/>
                <a:gd name="T43" fmla="*/ 140 h 258"/>
                <a:gd name="T44" fmla="*/ 281 w 298"/>
                <a:gd name="T45" fmla="*/ 144 h 258"/>
                <a:gd name="T46" fmla="*/ 291 w 298"/>
                <a:gd name="T47" fmla="*/ 151 h 258"/>
                <a:gd name="T48" fmla="*/ 298 w 298"/>
                <a:gd name="T49" fmla="*/ 161 h 258"/>
                <a:gd name="T50" fmla="*/ 298 w 298"/>
                <a:gd name="T51" fmla="*/ 161 h 258"/>
                <a:gd name="T52" fmla="*/ 291 w 298"/>
                <a:gd name="T53" fmla="*/ 144 h 258"/>
                <a:gd name="T54" fmla="*/ 276 w 298"/>
                <a:gd name="T55" fmla="*/ 123 h 258"/>
                <a:gd name="T56" fmla="*/ 253 w 298"/>
                <a:gd name="T57" fmla="*/ 92 h 258"/>
                <a:gd name="T58" fmla="*/ 227 w 298"/>
                <a:gd name="T59" fmla="*/ 63 h 258"/>
                <a:gd name="T60" fmla="*/ 197 w 298"/>
                <a:gd name="T61" fmla="*/ 39 h 258"/>
                <a:gd name="T62" fmla="*/ 164 w 298"/>
                <a:gd name="T63" fmla="*/ 16 h 258"/>
                <a:gd name="T64" fmla="*/ 130 w 298"/>
                <a:gd name="T65" fmla="*/ 3 h 258"/>
                <a:gd name="T66" fmla="*/ 95 w 298"/>
                <a:gd name="T67" fmla="*/ 0 h 2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8"/>
                <a:gd name="T103" fmla="*/ 0 h 258"/>
                <a:gd name="T104" fmla="*/ 298 w 298"/>
                <a:gd name="T105" fmla="*/ 258 h 2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8" h="258">
                  <a:moveTo>
                    <a:pt x="95" y="0"/>
                  </a:moveTo>
                  <a:lnTo>
                    <a:pt x="0" y="101"/>
                  </a:lnTo>
                  <a:lnTo>
                    <a:pt x="16" y="105"/>
                  </a:lnTo>
                  <a:lnTo>
                    <a:pt x="42" y="121"/>
                  </a:lnTo>
                  <a:lnTo>
                    <a:pt x="74" y="138"/>
                  </a:lnTo>
                  <a:lnTo>
                    <a:pt x="104" y="160"/>
                  </a:lnTo>
                  <a:lnTo>
                    <a:pt x="134" y="185"/>
                  </a:lnTo>
                  <a:lnTo>
                    <a:pt x="160" y="208"/>
                  </a:lnTo>
                  <a:lnTo>
                    <a:pt x="180" y="235"/>
                  </a:lnTo>
                  <a:lnTo>
                    <a:pt x="190" y="258"/>
                  </a:lnTo>
                  <a:lnTo>
                    <a:pt x="197" y="234"/>
                  </a:lnTo>
                  <a:lnTo>
                    <a:pt x="202" y="195"/>
                  </a:lnTo>
                  <a:lnTo>
                    <a:pt x="199" y="157"/>
                  </a:lnTo>
                  <a:lnTo>
                    <a:pt x="190" y="135"/>
                  </a:lnTo>
                  <a:lnTo>
                    <a:pt x="203" y="135"/>
                  </a:lnTo>
                  <a:lnTo>
                    <a:pt x="219" y="135"/>
                  </a:lnTo>
                  <a:lnTo>
                    <a:pt x="235" y="135"/>
                  </a:lnTo>
                  <a:lnTo>
                    <a:pt x="249" y="138"/>
                  </a:lnTo>
                  <a:lnTo>
                    <a:pt x="263" y="140"/>
                  </a:lnTo>
                  <a:lnTo>
                    <a:pt x="281" y="144"/>
                  </a:lnTo>
                  <a:lnTo>
                    <a:pt x="291" y="151"/>
                  </a:lnTo>
                  <a:lnTo>
                    <a:pt x="298" y="161"/>
                  </a:lnTo>
                  <a:lnTo>
                    <a:pt x="291" y="144"/>
                  </a:lnTo>
                  <a:lnTo>
                    <a:pt x="276" y="123"/>
                  </a:lnTo>
                  <a:lnTo>
                    <a:pt x="253" y="92"/>
                  </a:lnTo>
                  <a:lnTo>
                    <a:pt x="227" y="63"/>
                  </a:lnTo>
                  <a:lnTo>
                    <a:pt x="197" y="39"/>
                  </a:lnTo>
                  <a:lnTo>
                    <a:pt x="164" y="16"/>
                  </a:lnTo>
                  <a:lnTo>
                    <a:pt x="130" y="3"/>
                  </a:lnTo>
                  <a:lnTo>
                    <a:pt x="95" y="0"/>
                  </a:lnTo>
                </a:path>
              </a:pathLst>
            </a:custGeom>
            <a:solidFill>
              <a:srgbClr val="FFFF00"/>
            </a:solidFill>
            <a:ln w="0">
              <a:solidFill>
                <a:srgbClr val="0000FF"/>
              </a:solidFill>
              <a:prstDash val="solid"/>
              <a:round/>
              <a:headEnd/>
              <a:tailEnd/>
            </a:ln>
          </p:spPr>
          <p:txBody>
            <a:bodyPr/>
            <a:lstStyle/>
            <a:p>
              <a:endParaRPr lang="vi-VN"/>
            </a:p>
          </p:txBody>
        </p:sp>
        <p:sp>
          <p:nvSpPr>
            <p:cNvPr id="20502" name="Freeform 24"/>
            <p:cNvSpPr>
              <a:spLocks/>
            </p:cNvSpPr>
            <p:nvPr/>
          </p:nvSpPr>
          <p:spPr bwMode="auto">
            <a:xfrm>
              <a:off x="5006" y="3406"/>
              <a:ext cx="309" cy="320"/>
            </a:xfrm>
            <a:custGeom>
              <a:avLst/>
              <a:gdLst>
                <a:gd name="T0" fmla="*/ 309 w 309"/>
                <a:gd name="T1" fmla="*/ 320 h 320"/>
                <a:gd name="T2" fmla="*/ 261 w 309"/>
                <a:gd name="T3" fmla="*/ 298 h 320"/>
                <a:gd name="T4" fmla="*/ 225 w 309"/>
                <a:gd name="T5" fmla="*/ 274 h 320"/>
                <a:gd name="T6" fmla="*/ 201 w 309"/>
                <a:gd name="T7" fmla="*/ 248 h 320"/>
                <a:gd name="T8" fmla="*/ 182 w 309"/>
                <a:gd name="T9" fmla="*/ 220 h 320"/>
                <a:gd name="T10" fmla="*/ 169 w 309"/>
                <a:gd name="T11" fmla="*/ 193 h 320"/>
                <a:gd name="T12" fmla="*/ 159 w 309"/>
                <a:gd name="T13" fmla="*/ 167 h 320"/>
                <a:gd name="T14" fmla="*/ 150 w 309"/>
                <a:gd name="T15" fmla="*/ 141 h 320"/>
                <a:gd name="T16" fmla="*/ 139 w 309"/>
                <a:gd name="T17" fmla="*/ 115 h 320"/>
                <a:gd name="T18" fmla="*/ 127 w 309"/>
                <a:gd name="T19" fmla="*/ 82 h 320"/>
                <a:gd name="T20" fmla="*/ 132 w 309"/>
                <a:gd name="T21" fmla="*/ 62 h 320"/>
                <a:gd name="T22" fmla="*/ 146 w 309"/>
                <a:gd name="T23" fmla="*/ 56 h 320"/>
                <a:gd name="T24" fmla="*/ 165 w 309"/>
                <a:gd name="T25" fmla="*/ 62 h 320"/>
                <a:gd name="T26" fmla="*/ 37 w 309"/>
                <a:gd name="T27" fmla="*/ 8 h 320"/>
                <a:gd name="T28" fmla="*/ 17 w 309"/>
                <a:gd name="T29" fmla="*/ 0 h 320"/>
                <a:gd name="T30" fmla="*/ 4 w 309"/>
                <a:gd name="T31" fmla="*/ 8 h 320"/>
                <a:gd name="T32" fmla="*/ 0 w 309"/>
                <a:gd name="T33" fmla="*/ 29 h 320"/>
                <a:gd name="T34" fmla="*/ 11 w 309"/>
                <a:gd name="T35" fmla="*/ 62 h 320"/>
                <a:gd name="T36" fmla="*/ 21 w 309"/>
                <a:gd name="T37" fmla="*/ 88 h 320"/>
                <a:gd name="T38" fmla="*/ 30 w 309"/>
                <a:gd name="T39" fmla="*/ 112 h 320"/>
                <a:gd name="T40" fmla="*/ 41 w 309"/>
                <a:gd name="T41" fmla="*/ 141 h 320"/>
                <a:gd name="T42" fmla="*/ 54 w 309"/>
                <a:gd name="T43" fmla="*/ 167 h 320"/>
                <a:gd name="T44" fmla="*/ 71 w 309"/>
                <a:gd name="T45" fmla="*/ 196 h 320"/>
                <a:gd name="T46" fmla="*/ 97 w 309"/>
                <a:gd name="T47" fmla="*/ 220 h 320"/>
                <a:gd name="T48" fmla="*/ 132 w 309"/>
                <a:gd name="T49" fmla="*/ 248 h 320"/>
                <a:gd name="T50" fmla="*/ 178 w 309"/>
                <a:gd name="T51" fmla="*/ 269 h 320"/>
                <a:gd name="T52" fmla="*/ 309 w 309"/>
                <a:gd name="T53" fmla="*/ 320 h 3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09"/>
                <a:gd name="T82" fmla="*/ 0 h 320"/>
                <a:gd name="T83" fmla="*/ 309 w 309"/>
                <a:gd name="T84" fmla="*/ 320 h 3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09" h="320">
                  <a:moveTo>
                    <a:pt x="309" y="320"/>
                  </a:moveTo>
                  <a:lnTo>
                    <a:pt x="261" y="298"/>
                  </a:lnTo>
                  <a:lnTo>
                    <a:pt x="225" y="274"/>
                  </a:lnTo>
                  <a:lnTo>
                    <a:pt x="201" y="248"/>
                  </a:lnTo>
                  <a:lnTo>
                    <a:pt x="182" y="220"/>
                  </a:lnTo>
                  <a:lnTo>
                    <a:pt x="169" y="193"/>
                  </a:lnTo>
                  <a:lnTo>
                    <a:pt x="159" y="167"/>
                  </a:lnTo>
                  <a:lnTo>
                    <a:pt x="150" y="141"/>
                  </a:lnTo>
                  <a:lnTo>
                    <a:pt x="139" y="115"/>
                  </a:lnTo>
                  <a:lnTo>
                    <a:pt x="127" y="82"/>
                  </a:lnTo>
                  <a:lnTo>
                    <a:pt x="132" y="62"/>
                  </a:lnTo>
                  <a:lnTo>
                    <a:pt x="146" y="56"/>
                  </a:lnTo>
                  <a:lnTo>
                    <a:pt x="165" y="62"/>
                  </a:lnTo>
                  <a:lnTo>
                    <a:pt x="37" y="8"/>
                  </a:lnTo>
                  <a:lnTo>
                    <a:pt x="17" y="0"/>
                  </a:lnTo>
                  <a:lnTo>
                    <a:pt x="4" y="8"/>
                  </a:lnTo>
                  <a:lnTo>
                    <a:pt x="0" y="29"/>
                  </a:lnTo>
                  <a:lnTo>
                    <a:pt x="11" y="62"/>
                  </a:lnTo>
                  <a:lnTo>
                    <a:pt x="21" y="88"/>
                  </a:lnTo>
                  <a:lnTo>
                    <a:pt x="30" y="112"/>
                  </a:lnTo>
                  <a:lnTo>
                    <a:pt x="41" y="141"/>
                  </a:lnTo>
                  <a:lnTo>
                    <a:pt x="54" y="167"/>
                  </a:lnTo>
                  <a:lnTo>
                    <a:pt x="71" y="196"/>
                  </a:lnTo>
                  <a:lnTo>
                    <a:pt x="97" y="220"/>
                  </a:lnTo>
                  <a:lnTo>
                    <a:pt x="132" y="248"/>
                  </a:lnTo>
                  <a:lnTo>
                    <a:pt x="178" y="269"/>
                  </a:lnTo>
                  <a:lnTo>
                    <a:pt x="309" y="320"/>
                  </a:lnTo>
                  <a:close/>
                </a:path>
              </a:pathLst>
            </a:custGeom>
            <a:solidFill>
              <a:srgbClr val="FFFFFF"/>
            </a:solidFill>
            <a:ln w="9525">
              <a:solidFill>
                <a:srgbClr val="0000FF"/>
              </a:solidFill>
              <a:round/>
              <a:headEnd/>
              <a:tailEnd/>
            </a:ln>
          </p:spPr>
          <p:txBody>
            <a:bodyPr/>
            <a:lstStyle/>
            <a:p>
              <a:endParaRPr lang="vi-VN"/>
            </a:p>
          </p:txBody>
        </p:sp>
        <p:sp>
          <p:nvSpPr>
            <p:cNvPr id="20503" name="Freeform 25"/>
            <p:cNvSpPr>
              <a:spLocks/>
            </p:cNvSpPr>
            <p:nvPr/>
          </p:nvSpPr>
          <p:spPr bwMode="auto">
            <a:xfrm>
              <a:off x="5006" y="3406"/>
              <a:ext cx="309" cy="320"/>
            </a:xfrm>
            <a:custGeom>
              <a:avLst/>
              <a:gdLst>
                <a:gd name="T0" fmla="*/ 309 w 309"/>
                <a:gd name="T1" fmla="*/ 320 h 320"/>
                <a:gd name="T2" fmla="*/ 309 w 309"/>
                <a:gd name="T3" fmla="*/ 320 h 320"/>
                <a:gd name="T4" fmla="*/ 261 w 309"/>
                <a:gd name="T5" fmla="*/ 298 h 320"/>
                <a:gd name="T6" fmla="*/ 225 w 309"/>
                <a:gd name="T7" fmla="*/ 274 h 320"/>
                <a:gd name="T8" fmla="*/ 201 w 309"/>
                <a:gd name="T9" fmla="*/ 248 h 320"/>
                <a:gd name="T10" fmla="*/ 182 w 309"/>
                <a:gd name="T11" fmla="*/ 220 h 320"/>
                <a:gd name="T12" fmla="*/ 169 w 309"/>
                <a:gd name="T13" fmla="*/ 193 h 320"/>
                <a:gd name="T14" fmla="*/ 159 w 309"/>
                <a:gd name="T15" fmla="*/ 167 h 320"/>
                <a:gd name="T16" fmla="*/ 150 w 309"/>
                <a:gd name="T17" fmla="*/ 141 h 320"/>
                <a:gd name="T18" fmla="*/ 139 w 309"/>
                <a:gd name="T19" fmla="*/ 115 h 320"/>
                <a:gd name="T20" fmla="*/ 139 w 309"/>
                <a:gd name="T21" fmla="*/ 115 h 320"/>
                <a:gd name="T22" fmla="*/ 127 w 309"/>
                <a:gd name="T23" fmla="*/ 82 h 320"/>
                <a:gd name="T24" fmla="*/ 132 w 309"/>
                <a:gd name="T25" fmla="*/ 62 h 320"/>
                <a:gd name="T26" fmla="*/ 146 w 309"/>
                <a:gd name="T27" fmla="*/ 56 h 320"/>
                <a:gd name="T28" fmla="*/ 165 w 309"/>
                <a:gd name="T29" fmla="*/ 62 h 320"/>
                <a:gd name="T30" fmla="*/ 37 w 309"/>
                <a:gd name="T31" fmla="*/ 8 h 320"/>
                <a:gd name="T32" fmla="*/ 37 w 309"/>
                <a:gd name="T33" fmla="*/ 8 h 320"/>
                <a:gd name="T34" fmla="*/ 17 w 309"/>
                <a:gd name="T35" fmla="*/ 0 h 320"/>
                <a:gd name="T36" fmla="*/ 4 w 309"/>
                <a:gd name="T37" fmla="*/ 8 h 320"/>
                <a:gd name="T38" fmla="*/ 0 w 309"/>
                <a:gd name="T39" fmla="*/ 29 h 320"/>
                <a:gd name="T40" fmla="*/ 11 w 309"/>
                <a:gd name="T41" fmla="*/ 62 h 320"/>
                <a:gd name="T42" fmla="*/ 11 w 309"/>
                <a:gd name="T43" fmla="*/ 62 h 320"/>
                <a:gd name="T44" fmla="*/ 21 w 309"/>
                <a:gd name="T45" fmla="*/ 88 h 320"/>
                <a:gd name="T46" fmla="*/ 30 w 309"/>
                <a:gd name="T47" fmla="*/ 112 h 320"/>
                <a:gd name="T48" fmla="*/ 41 w 309"/>
                <a:gd name="T49" fmla="*/ 141 h 320"/>
                <a:gd name="T50" fmla="*/ 54 w 309"/>
                <a:gd name="T51" fmla="*/ 167 h 320"/>
                <a:gd name="T52" fmla="*/ 71 w 309"/>
                <a:gd name="T53" fmla="*/ 196 h 320"/>
                <a:gd name="T54" fmla="*/ 97 w 309"/>
                <a:gd name="T55" fmla="*/ 220 h 320"/>
                <a:gd name="T56" fmla="*/ 132 w 309"/>
                <a:gd name="T57" fmla="*/ 248 h 320"/>
                <a:gd name="T58" fmla="*/ 178 w 309"/>
                <a:gd name="T59" fmla="*/ 269 h 320"/>
                <a:gd name="T60" fmla="*/ 309 w 309"/>
                <a:gd name="T61" fmla="*/ 320 h 3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9"/>
                <a:gd name="T94" fmla="*/ 0 h 320"/>
                <a:gd name="T95" fmla="*/ 309 w 309"/>
                <a:gd name="T96" fmla="*/ 320 h 32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9" h="320">
                  <a:moveTo>
                    <a:pt x="309" y="320"/>
                  </a:moveTo>
                  <a:lnTo>
                    <a:pt x="309" y="320"/>
                  </a:lnTo>
                  <a:lnTo>
                    <a:pt x="261" y="298"/>
                  </a:lnTo>
                  <a:lnTo>
                    <a:pt x="225" y="274"/>
                  </a:lnTo>
                  <a:lnTo>
                    <a:pt x="201" y="248"/>
                  </a:lnTo>
                  <a:lnTo>
                    <a:pt x="182" y="220"/>
                  </a:lnTo>
                  <a:lnTo>
                    <a:pt x="169" y="193"/>
                  </a:lnTo>
                  <a:lnTo>
                    <a:pt x="159" y="167"/>
                  </a:lnTo>
                  <a:lnTo>
                    <a:pt x="150" y="141"/>
                  </a:lnTo>
                  <a:lnTo>
                    <a:pt x="139" y="115"/>
                  </a:lnTo>
                  <a:lnTo>
                    <a:pt x="127" y="82"/>
                  </a:lnTo>
                  <a:lnTo>
                    <a:pt x="132" y="62"/>
                  </a:lnTo>
                  <a:lnTo>
                    <a:pt x="146" y="56"/>
                  </a:lnTo>
                  <a:lnTo>
                    <a:pt x="165" y="62"/>
                  </a:lnTo>
                  <a:lnTo>
                    <a:pt x="37" y="8"/>
                  </a:lnTo>
                  <a:lnTo>
                    <a:pt x="17" y="0"/>
                  </a:lnTo>
                  <a:lnTo>
                    <a:pt x="4" y="8"/>
                  </a:lnTo>
                  <a:lnTo>
                    <a:pt x="0" y="29"/>
                  </a:lnTo>
                  <a:lnTo>
                    <a:pt x="11" y="62"/>
                  </a:lnTo>
                  <a:lnTo>
                    <a:pt x="21" y="88"/>
                  </a:lnTo>
                  <a:lnTo>
                    <a:pt x="30" y="112"/>
                  </a:lnTo>
                  <a:lnTo>
                    <a:pt x="41" y="141"/>
                  </a:lnTo>
                  <a:lnTo>
                    <a:pt x="54" y="167"/>
                  </a:lnTo>
                  <a:lnTo>
                    <a:pt x="71" y="196"/>
                  </a:lnTo>
                  <a:lnTo>
                    <a:pt x="97" y="220"/>
                  </a:lnTo>
                  <a:lnTo>
                    <a:pt x="132" y="248"/>
                  </a:lnTo>
                  <a:lnTo>
                    <a:pt x="178" y="269"/>
                  </a:lnTo>
                  <a:lnTo>
                    <a:pt x="309" y="320"/>
                  </a:lnTo>
                </a:path>
              </a:pathLst>
            </a:custGeom>
            <a:solidFill>
              <a:srgbClr val="0000FF"/>
            </a:solidFill>
            <a:ln w="0">
              <a:solidFill>
                <a:srgbClr val="0000FF"/>
              </a:solidFill>
              <a:prstDash val="solid"/>
              <a:round/>
              <a:headEnd/>
              <a:tailEnd/>
            </a:ln>
          </p:spPr>
          <p:txBody>
            <a:bodyPr/>
            <a:lstStyle/>
            <a:p>
              <a:endParaRPr lang="vi-VN"/>
            </a:p>
          </p:txBody>
        </p:sp>
        <p:sp>
          <p:nvSpPr>
            <p:cNvPr id="20504" name="Freeform 26"/>
            <p:cNvSpPr>
              <a:spLocks/>
            </p:cNvSpPr>
            <p:nvPr/>
          </p:nvSpPr>
          <p:spPr bwMode="auto">
            <a:xfrm>
              <a:off x="5073" y="2795"/>
              <a:ext cx="1362" cy="710"/>
            </a:xfrm>
            <a:custGeom>
              <a:avLst/>
              <a:gdLst>
                <a:gd name="T0" fmla="*/ 43 w 1362"/>
                <a:gd name="T1" fmla="*/ 80 h 710"/>
                <a:gd name="T2" fmla="*/ 16 w 1362"/>
                <a:gd name="T3" fmla="*/ 113 h 710"/>
                <a:gd name="T4" fmla="*/ 12 w 1362"/>
                <a:gd name="T5" fmla="*/ 159 h 710"/>
                <a:gd name="T6" fmla="*/ 62 w 1362"/>
                <a:gd name="T7" fmla="*/ 329 h 710"/>
                <a:gd name="T8" fmla="*/ 125 w 1362"/>
                <a:gd name="T9" fmla="*/ 536 h 710"/>
                <a:gd name="T10" fmla="*/ 174 w 1362"/>
                <a:gd name="T11" fmla="*/ 690 h 710"/>
                <a:gd name="T12" fmla="*/ 194 w 1362"/>
                <a:gd name="T13" fmla="*/ 710 h 710"/>
                <a:gd name="T14" fmla="*/ 230 w 1362"/>
                <a:gd name="T15" fmla="*/ 707 h 710"/>
                <a:gd name="T16" fmla="*/ 285 w 1362"/>
                <a:gd name="T17" fmla="*/ 699 h 710"/>
                <a:gd name="T18" fmla="*/ 347 w 1362"/>
                <a:gd name="T19" fmla="*/ 690 h 710"/>
                <a:gd name="T20" fmla="*/ 410 w 1362"/>
                <a:gd name="T21" fmla="*/ 678 h 710"/>
                <a:gd name="T22" fmla="*/ 472 w 1362"/>
                <a:gd name="T23" fmla="*/ 664 h 710"/>
                <a:gd name="T24" fmla="*/ 526 w 1362"/>
                <a:gd name="T25" fmla="*/ 650 h 710"/>
                <a:gd name="T26" fmla="*/ 568 w 1362"/>
                <a:gd name="T27" fmla="*/ 632 h 710"/>
                <a:gd name="T28" fmla="*/ 605 w 1362"/>
                <a:gd name="T29" fmla="*/ 615 h 710"/>
                <a:gd name="T30" fmla="*/ 641 w 1362"/>
                <a:gd name="T31" fmla="*/ 606 h 710"/>
                <a:gd name="T32" fmla="*/ 669 w 1362"/>
                <a:gd name="T33" fmla="*/ 615 h 710"/>
                <a:gd name="T34" fmla="*/ 677 w 1362"/>
                <a:gd name="T35" fmla="*/ 635 h 710"/>
                <a:gd name="T36" fmla="*/ 697 w 1362"/>
                <a:gd name="T37" fmla="*/ 645 h 710"/>
                <a:gd name="T38" fmla="*/ 755 w 1362"/>
                <a:gd name="T39" fmla="*/ 640 h 710"/>
                <a:gd name="T40" fmla="*/ 818 w 1362"/>
                <a:gd name="T41" fmla="*/ 635 h 710"/>
                <a:gd name="T42" fmla="*/ 863 w 1362"/>
                <a:gd name="T43" fmla="*/ 632 h 710"/>
                <a:gd name="T44" fmla="*/ 873 w 1362"/>
                <a:gd name="T45" fmla="*/ 622 h 710"/>
                <a:gd name="T46" fmla="*/ 887 w 1362"/>
                <a:gd name="T47" fmla="*/ 603 h 710"/>
                <a:gd name="T48" fmla="*/ 910 w 1362"/>
                <a:gd name="T49" fmla="*/ 592 h 710"/>
                <a:gd name="T50" fmla="*/ 940 w 1362"/>
                <a:gd name="T51" fmla="*/ 593 h 710"/>
                <a:gd name="T52" fmla="*/ 972 w 1362"/>
                <a:gd name="T53" fmla="*/ 603 h 710"/>
                <a:gd name="T54" fmla="*/ 1012 w 1362"/>
                <a:gd name="T55" fmla="*/ 611 h 710"/>
                <a:gd name="T56" fmla="*/ 1070 w 1362"/>
                <a:gd name="T57" fmla="*/ 612 h 710"/>
                <a:gd name="T58" fmla="*/ 1134 w 1362"/>
                <a:gd name="T59" fmla="*/ 612 h 710"/>
                <a:gd name="T60" fmla="*/ 1202 w 1362"/>
                <a:gd name="T61" fmla="*/ 611 h 710"/>
                <a:gd name="T62" fmla="*/ 1265 w 1362"/>
                <a:gd name="T63" fmla="*/ 608 h 710"/>
                <a:gd name="T64" fmla="*/ 1317 w 1362"/>
                <a:gd name="T65" fmla="*/ 603 h 710"/>
                <a:gd name="T66" fmla="*/ 1353 w 1362"/>
                <a:gd name="T67" fmla="*/ 602 h 710"/>
                <a:gd name="T68" fmla="*/ 1357 w 1362"/>
                <a:gd name="T69" fmla="*/ 592 h 710"/>
                <a:gd name="T70" fmla="*/ 1334 w 1362"/>
                <a:gd name="T71" fmla="*/ 540 h 710"/>
                <a:gd name="T72" fmla="*/ 1313 w 1362"/>
                <a:gd name="T73" fmla="*/ 484 h 710"/>
                <a:gd name="T74" fmla="*/ 1248 w 1362"/>
                <a:gd name="T75" fmla="*/ 341 h 710"/>
                <a:gd name="T76" fmla="*/ 1172 w 1362"/>
                <a:gd name="T77" fmla="*/ 174 h 710"/>
                <a:gd name="T78" fmla="*/ 1117 w 1362"/>
                <a:gd name="T79" fmla="*/ 52 h 710"/>
                <a:gd name="T80" fmla="*/ 1083 w 1362"/>
                <a:gd name="T81" fmla="*/ 41 h 710"/>
                <a:gd name="T82" fmla="*/ 1019 w 1362"/>
                <a:gd name="T83" fmla="*/ 44 h 710"/>
                <a:gd name="T84" fmla="*/ 946 w 1362"/>
                <a:gd name="T85" fmla="*/ 35 h 710"/>
                <a:gd name="T86" fmla="*/ 864 w 1362"/>
                <a:gd name="T87" fmla="*/ 19 h 710"/>
                <a:gd name="T88" fmla="*/ 785 w 1362"/>
                <a:gd name="T89" fmla="*/ 6 h 710"/>
                <a:gd name="T90" fmla="*/ 713 w 1362"/>
                <a:gd name="T91" fmla="*/ 0 h 710"/>
                <a:gd name="T92" fmla="*/ 654 w 1362"/>
                <a:gd name="T93" fmla="*/ 5 h 710"/>
                <a:gd name="T94" fmla="*/ 611 w 1362"/>
                <a:gd name="T95" fmla="*/ 24 h 710"/>
                <a:gd name="T96" fmla="*/ 565 w 1362"/>
                <a:gd name="T97" fmla="*/ 26 h 710"/>
                <a:gd name="T98" fmla="*/ 498 w 1362"/>
                <a:gd name="T99" fmla="*/ 11 h 710"/>
                <a:gd name="T100" fmla="*/ 433 w 1362"/>
                <a:gd name="T101" fmla="*/ 13 h 710"/>
                <a:gd name="T102" fmla="*/ 371 w 1362"/>
                <a:gd name="T103" fmla="*/ 26 h 710"/>
                <a:gd name="T104" fmla="*/ 309 w 1362"/>
                <a:gd name="T105" fmla="*/ 45 h 710"/>
                <a:gd name="T106" fmla="*/ 246 w 1362"/>
                <a:gd name="T107" fmla="*/ 65 h 710"/>
                <a:gd name="T108" fmla="*/ 175 w 1362"/>
                <a:gd name="T109" fmla="*/ 74 h 710"/>
                <a:gd name="T110" fmla="*/ 101 w 1362"/>
                <a:gd name="T111" fmla="*/ 68 h 7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62"/>
                <a:gd name="T169" fmla="*/ 0 h 710"/>
                <a:gd name="T170" fmla="*/ 1362 w 1362"/>
                <a:gd name="T171" fmla="*/ 710 h 71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62" h="710">
                  <a:moveTo>
                    <a:pt x="59" y="54"/>
                  </a:moveTo>
                  <a:lnTo>
                    <a:pt x="43" y="80"/>
                  </a:lnTo>
                  <a:lnTo>
                    <a:pt x="30" y="99"/>
                  </a:lnTo>
                  <a:lnTo>
                    <a:pt x="16" y="113"/>
                  </a:lnTo>
                  <a:lnTo>
                    <a:pt x="0" y="123"/>
                  </a:lnTo>
                  <a:lnTo>
                    <a:pt x="12" y="159"/>
                  </a:lnTo>
                  <a:lnTo>
                    <a:pt x="35" y="233"/>
                  </a:lnTo>
                  <a:lnTo>
                    <a:pt x="62" y="329"/>
                  </a:lnTo>
                  <a:lnTo>
                    <a:pt x="96" y="435"/>
                  </a:lnTo>
                  <a:lnTo>
                    <a:pt x="125" y="536"/>
                  </a:lnTo>
                  <a:lnTo>
                    <a:pt x="154" y="627"/>
                  </a:lnTo>
                  <a:lnTo>
                    <a:pt x="174" y="690"/>
                  </a:lnTo>
                  <a:lnTo>
                    <a:pt x="180" y="710"/>
                  </a:lnTo>
                  <a:lnTo>
                    <a:pt x="194" y="710"/>
                  </a:lnTo>
                  <a:lnTo>
                    <a:pt x="211" y="709"/>
                  </a:lnTo>
                  <a:lnTo>
                    <a:pt x="230" y="707"/>
                  </a:lnTo>
                  <a:lnTo>
                    <a:pt x="257" y="704"/>
                  </a:lnTo>
                  <a:lnTo>
                    <a:pt x="285" y="699"/>
                  </a:lnTo>
                  <a:lnTo>
                    <a:pt x="313" y="696"/>
                  </a:lnTo>
                  <a:lnTo>
                    <a:pt x="347" y="690"/>
                  </a:lnTo>
                  <a:lnTo>
                    <a:pt x="378" y="686"/>
                  </a:lnTo>
                  <a:lnTo>
                    <a:pt x="410" y="678"/>
                  </a:lnTo>
                  <a:lnTo>
                    <a:pt x="441" y="671"/>
                  </a:lnTo>
                  <a:lnTo>
                    <a:pt x="472" y="664"/>
                  </a:lnTo>
                  <a:lnTo>
                    <a:pt x="500" y="658"/>
                  </a:lnTo>
                  <a:lnTo>
                    <a:pt x="526" y="650"/>
                  </a:lnTo>
                  <a:lnTo>
                    <a:pt x="549" y="641"/>
                  </a:lnTo>
                  <a:lnTo>
                    <a:pt x="568" y="632"/>
                  </a:lnTo>
                  <a:lnTo>
                    <a:pt x="582" y="627"/>
                  </a:lnTo>
                  <a:lnTo>
                    <a:pt x="605" y="615"/>
                  </a:lnTo>
                  <a:lnTo>
                    <a:pt x="627" y="608"/>
                  </a:lnTo>
                  <a:lnTo>
                    <a:pt x="641" y="606"/>
                  </a:lnTo>
                  <a:lnTo>
                    <a:pt x="656" y="608"/>
                  </a:lnTo>
                  <a:lnTo>
                    <a:pt x="669" y="615"/>
                  </a:lnTo>
                  <a:lnTo>
                    <a:pt x="673" y="624"/>
                  </a:lnTo>
                  <a:lnTo>
                    <a:pt x="677" y="635"/>
                  </a:lnTo>
                  <a:lnTo>
                    <a:pt x="680" y="648"/>
                  </a:lnTo>
                  <a:lnTo>
                    <a:pt x="697" y="645"/>
                  </a:lnTo>
                  <a:lnTo>
                    <a:pt x="723" y="641"/>
                  </a:lnTo>
                  <a:lnTo>
                    <a:pt x="755" y="640"/>
                  </a:lnTo>
                  <a:lnTo>
                    <a:pt x="786" y="635"/>
                  </a:lnTo>
                  <a:lnTo>
                    <a:pt x="818" y="635"/>
                  </a:lnTo>
                  <a:lnTo>
                    <a:pt x="845" y="635"/>
                  </a:lnTo>
                  <a:lnTo>
                    <a:pt x="863" y="632"/>
                  </a:lnTo>
                  <a:lnTo>
                    <a:pt x="868" y="632"/>
                  </a:lnTo>
                  <a:lnTo>
                    <a:pt x="873" y="622"/>
                  </a:lnTo>
                  <a:lnTo>
                    <a:pt x="878" y="612"/>
                  </a:lnTo>
                  <a:lnTo>
                    <a:pt x="887" y="603"/>
                  </a:lnTo>
                  <a:lnTo>
                    <a:pt x="897" y="595"/>
                  </a:lnTo>
                  <a:lnTo>
                    <a:pt x="910" y="592"/>
                  </a:lnTo>
                  <a:lnTo>
                    <a:pt x="923" y="592"/>
                  </a:lnTo>
                  <a:lnTo>
                    <a:pt x="940" y="593"/>
                  </a:lnTo>
                  <a:lnTo>
                    <a:pt x="958" y="599"/>
                  </a:lnTo>
                  <a:lnTo>
                    <a:pt x="972" y="603"/>
                  </a:lnTo>
                  <a:lnTo>
                    <a:pt x="989" y="608"/>
                  </a:lnTo>
                  <a:lnTo>
                    <a:pt x="1012" y="611"/>
                  </a:lnTo>
                  <a:lnTo>
                    <a:pt x="1039" y="611"/>
                  </a:lnTo>
                  <a:lnTo>
                    <a:pt x="1070" y="612"/>
                  </a:lnTo>
                  <a:lnTo>
                    <a:pt x="1100" y="612"/>
                  </a:lnTo>
                  <a:lnTo>
                    <a:pt x="1134" y="612"/>
                  </a:lnTo>
                  <a:lnTo>
                    <a:pt x="1167" y="612"/>
                  </a:lnTo>
                  <a:lnTo>
                    <a:pt x="1202" y="611"/>
                  </a:lnTo>
                  <a:lnTo>
                    <a:pt x="1234" y="608"/>
                  </a:lnTo>
                  <a:lnTo>
                    <a:pt x="1265" y="608"/>
                  </a:lnTo>
                  <a:lnTo>
                    <a:pt x="1293" y="606"/>
                  </a:lnTo>
                  <a:lnTo>
                    <a:pt x="1317" y="603"/>
                  </a:lnTo>
                  <a:lnTo>
                    <a:pt x="1339" y="602"/>
                  </a:lnTo>
                  <a:lnTo>
                    <a:pt x="1353" y="602"/>
                  </a:lnTo>
                  <a:lnTo>
                    <a:pt x="1362" y="599"/>
                  </a:lnTo>
                  <a:lnTo>
                    <a:pt x="1357" y="592"/>
                  </a:lnTo>
                  <a:lnTo>
                    <a:pt x="1347" y="569"/>
                  </a:lnTo>
                  <a:lnTo>
                    <a:pt x="1334" y="540"/>
                  </a:lnTo>
                  <a:lnTo>
                    <a:pt x="1330" y="521"/>
                  </a:lnTo>
                  <a:lnTo>
                    <a:pt x="1313" y="484"/>
                  </a:lnTo>
                  <a:lnTo>
                    <a:pt x="1284" y="420"/>
                  </a:lnTo>
                  <a:lnTo>
                    <a:pt x="1248" y="341"/>
                  </a:lnTo>
                  <a:lnTo>
                    <a:pt x="1211" y="256"/>
                  </a:lnTo>
                  <a:lnTo>
                    <a:pt x="1172" y="174"/>
                  </a:lnTo>
                  <a:lnTo>
                    <a:pt x="1139" y="103"/>
                  </a:lnTo>
                  <a:lnTo>
                    <a:pt x="1117" y="52"/>
                  </a:lnTo>
                  <a:lnTo>
                    <a:pt x="1108" y="35"/>
                  </a:lnTo>
                  <a:lnTo>
                    <a:pt x="1083" y="41"/>
                  </a:lnTo>
                  <a:lnTo>
                    <a:pt x="1052" y="44"/>
                  </a:lnTo>
                  <a:lnTo>
                    <a:pt x="1019" y="44"/>
                  </a:lnTo>
                  <a:lnTo>
                    <a:pt x="982" y="39"/>
                  </a:lnTo>
                  <a:lnTo>
                    <a:pt x="946" y="35"/>
                  </a:lnTo>
                  <a:lnTo>
                    <a:pt x="904" y="28"/>
                  </a:lnTo>
                  <a:lnTo>
                    <a:pt x="864" y="19"/>
                  </a:lnTo>
                  <a:lnTo>
                    <a:pt x="827" y="13"/>
                  </a:lnTo>
                  <a:lnTo>
                    <a:pt x="785" y="6"/>
                  </a:lnTo>
                  <a:lnTo>
                    <a:pt x="748" y="2"/>
                  </a:lnTo>
                  <a:lnTo>
                    <a:pt x="713" y="0"/>
                  </a:lnTo>
                  <a:lnTo>
                    <a:pt x="680" y="0"/>
                  </a:lnTo>
                  <a:lnTo>
                    <a:pt x="654" y="5"/>
                  </a:lnTo>
                  <a:lnTo>
                    <a:pt x="631" y="11"/>
                  </a:lnTo>
                  <a:lnTo>
                    <a:pt x="611" y="24"/>
                  </a:lnTo>
                  <a:lnTo>
                    <a:pt x="601" y="41"/>
                  </a:lnTo>
                  <a:lnTo>
                    <a:pt x="565" y="26"/>
                  </a:lnTo>
                  <a:lnTo>
                    <a:pt x="531" y="15"/>
                  </a:lnTo>
                  <a:lnTo>
                    <a:pt x="498" y="11"/>
                  </a:lnTo>
                  <a:lnTo>
                    <a:pt x="464" y="9"/>
                  </a:lnTo>
                  <a:lnTo>
                    <a:pt x="433" y="13"/>
                  </a:lnTo>
                  <a:lnTo>
                    <a:pt x="401" y="19"/>
                  </a:lnTo>
                  <a:lnTo>
                    <a:pt x="371" y="26"/>
                  </a:lnTo>
                  <a:lnTo>
                    <a:pt x="342" y="35"/>
                  </a:lnTo>
                  <a:lnTo>
                    <a:pt x="309" y="45"/>
                  </a:lnTo>
                  <a:lnTo>
                    <a:pt x="278" y="54"/>
                  </a:lnTo>
                  <a:lnTo>
                    <a:pt x="246" y="65"/>
                  </a:lnTo>
                  <a:lnTo>
                    <a:pt x="211" y="70"/>
                  </a:lnTo>
                  <a:lnTo>
                    <a:pt x="175" y="74"/>
                  </a:lnTo>
                  <a:lnTo>
                    <a:pt x="140" y="71"/>
                  </a:lnTo>
                  <a:lnTo>
                    <a:pt x="101" y="68"/>
                  </a:lnTo>
                  <a:lnTo>
                    <a:pt x="59" y="54"/>
                  </a:lnTo>
                  <a:close/>
                </a:path>
              </a:pathLst>
            </a:custGeom>
            <a:solidFill>
              <a:srgbClr val="FFFFFF"/>
            </a:solidFill>
            <a:ln w="9525">
              <a:solidFill>
                <a:srgbClr val="0000FF"/>
              </a:solidFill>
              <a:round/>
              <a:headEnd/>
              <a:tailEnd/>
            </a:ln>
          </p:spPr>
          <p:txBody>
            <a:bodyPr/>
            <a:lstStyle/>
            <a:p>
              <a:endParaRPr lang="vi-VN"/>
            </a:p>
          </p:txBody>
        </p:sp>
        <p:sp>
          <p:nvSpPr>
            <p:cNvPr id="20505" name="Freeform 27"/>
            <p:cNvSpPr>
              <a:spLocks/>
            </p:cNvSpPr>
            <p:nvPr/>
          </p:nvSpPr>
          <p:spPr bwMode="auto">
            <a:xfrm>
              <a:off x="5132" y="2849"/>
              <a:ext cx="1271" cy="564"/>
            </a:xfrm>
            <a:custGeom>
              <a:avLst/>
              <a:gdLst>
                <a:gd name="T0" fmla="*/ 1271 w 1271"/>
                <a:gd name="T1" fmla="*/ 467 h 564"/>
                <a:gd name="T2" fmla="*/ 1271 w 1271"/>
                <a:gd name="T3" fmla="*/ 467 h 564"/>
                <a:gd name="T4" fmla="*/ 1242 w 1271"/>
                <a:gd name="T5" fmla="*/ 480 h 564"/>
                <a:gd name="T6" fmla="*/ 1208 w 1271"/>
                <a:gd name="T7" fmla="*/ 489 h 564"/>
                <a:gd name="T8" fmla="*/ 1172 w 1271"/>
                <a:gd name="T9" fmla="*/ 490 h 564"/>
                <a:gd name="T10" fmla="*/ 1131 w 1271"/>
                <a:gd name="T11" fmla="*/ 489 h 564"/>
                <a:gd name="T12" fmla="*/ 1090 w 1271"/>
                <a:gd name="T13" fmla="*/ 485 h 564"/>
                <a:gd name="T14" fmla="*/ 1048 w 1271"/>
                <a:gd name="T15" fmla="*/ 477 h 564"/>
                <a:gd name="T16" fmla="*/ 1002 w 1271"/>
                <a:gd name="T17" fmla="*/ 469 h 564"/>
                <a:gd name="T18" fmla="*/ 960 w 1271"/>
                <a:gd name="T19" fmla="*/ 463 h 564"/>
                <a:gd name="T20" fmla="*/ 917 w 1271"/>
                <a:gd name="T21" fmla="*/ 456 h 564"/>
                <a:gd name="T22" fmla="*/ 876 w 1271"/>
                <a:gd name="T23" fmla="*/ 451 h 564"/>
                <a:gd name="T24" fmla="*/ 838 w 1271"/>
                <a:gd name="T25" fmla="*/ 451 h 564"/>
                <a:gd name="T26" fmla="*/ 804 w 1271"/>
                <a:gd name="T27" fmla="*/ 454 h 564"/>
                <a:gd name="T28" fmla="*/ 775 w 1271"/>
                <a:gd name="T29" fmla="*/ 463 h 564"/>
                <a:gd name="T30" fmla="*/ 749 w 1271"/>
                <a:gd name="T31" fmla="*/ 477 h 564"/>
                <a:gd name="T32" fmla="*/ 732 w 1271"/>
                <a:gd name="T33" fmla="*/ 502 h 564"/>
                <a:gd name="T34" fmla="*/ 719 w 1271"/>
                <a:gd name="T35" fmla="*/ 532 h 564"/>
                <a:gd name="T36" fmla="*/ 719 w 1271"/>
                <a:gd name="T37" fmla="*/ 532 h 564"/>
                <a:gd name="T38" fmla="*/ 702 w 1271"/>
                <a:gd name="T39" fmla="*/ 505 h 564"/>
                <a:gd name="T40" fmla="*/ 680 w 1271"/>
                <a:gd name="T41" fmla="*/ 485 h 564"/>
                <a:gd name="T42" fmla="*/ 656 w 1271"/>
                <a:gd name="T43" fmla="*/ 474 h 564"/>
                <a:gd name="T44" fmla="*/ 628 w 1271"/>
                <a:gd name="T45" fmla="*/ 467 h 564"/>
                <a:gd name="T46" fmla="*/ 595 w 1271"/>
                <a:gd name="T47" fmla="*/ 467 h 564"/>
                <a:gd name="T48" fmla="*/ 562 w 1271"/>
                <a:gd name="T49" fmla="*/ 474 h 564"/>
                <a:gd name="T50" fmla="*/ 528 w 1271"/>
                <a:gd name="T51" fmla="*/ 482 h 564"/>
                <a:gd name="T52" fmla="*/ 490 w 1271"/>
                <a:gd name="T53" fmla="*/ 495 h 564"/>
                <a:gd name="T54" fmla="*/ 451 w 1271"/>
                <a:gd name="T55" fmla="*/ 509 h 564"/>
                <a:gd name="T56" fmla="*/ 413 w 1271"/>
                <a:gd name="T57" fmla="*/ 522 h 564"/>
                <a:gd name="T58" fmla="*/ 374 w 1271"/>
                <a:gd name="T59" fmla="*/ 535 h 564"/>
                <a:gd name="T60" fmla="*/ 336 w 1271"/>
                <a:gd name="T61" fmla="*/ 545 h 564"/>
                <a:gd name="T62" fmla="*/ 298 w 1271"/>
                <a:gd name="T63" fmla="*/ 554 h 564"/>
                <a:gd name="T64" fmla="*/ 262 w 1271"/>
                <a:gd name="T65" fmla="*/ 561 h 564"/>
                <a:gd name="T66" fmla="*/ 226 w 1271"/>
                <a:gd name="T67" fmla="*/ 564 h 564"/>
                <a:gd name="T68" fmla="*/ 191 w 1271"/>
                <a:gd name="T69" fmla="*/ 558 h 564"/>
                <a:gd name="T70" fmla="*/ 191 w 1271"/>
                <a:gd name="T71" fmla="*/ 558 h 564"/>
                <a:gd name="T72" fmla="*/ 174 w 1271"/>
                <a:gd name="T73" fmla="*/ 511 h 564"/>
                <a:gd name="T74" fmla="*/ 148 w 1271"/>
                <a:gd name="T75" fmla="*/ 437 h 564"/>
                <a:gd name="T76" fmla="*/ 116 w 1271"/>
                <a:gd name="T77" fmla="*/ 346 h 564"/>
                <a:gd name="T78" fmla="*/ 83 w 1271"/>
                <a:gd name="T79" fmla="*/ 249 h 564"/>
                <a:gd name="T80" fmla="*/ 52 w 1271"/>
                <a:gd name="T81" fmla="*/ 156 h 564"/>
                <a:gd name="T82" fmla="*/ 26 w 1271"/>
                <a:gd name="T83" fmla="*/ 78 h 564"/>
                <a:gd name="T84" fmla="*/ 6 w 1271"/>
                <a:gd name="T85" fmla="*/ 23 h 564"/>
                <a:gd name="T86" fmla="*/ 0 w 1271"/>
                <a:gd name="T87" fmla="*/ 0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71"/>
                <a:gd name="T133" fmla="*/ 0 h 564"/>
                <a:gd name="T134" fmla="*/ 1271 w 1271"/>
                <a:gd name="T135" fmla="*/ 564 h 5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71" h="564">
                  <a:moveTo>
                    <a:pt x="1271" y="467"/>
                  </a:moveTo>
                  <a:lnTo>
                    <a:pt x="1271" y="467"/>
                  </a:lnTo>
                  <a:lnTo>
                    <a:pt x="1242" y="480"/>
                  </a:lnTo>
                  <a:lnTo>
                    <a:pt x="1208" y="489"/>
                  </a:lnTo>
                  <a:lnTo>
                    <a:pt x="1172" y="490"/>
                  </a:lnTo>
                  <a:lnTo>
                    <a:pt x="1131" y="489"/>
                  </a:lnTo>
                  <a:lnTo>
                    <a:pt x="1090" y="485"/>
                  </a:lnTo>
                  <a:lnTo>
                    <a:pt x="1048" y="477"/>
                  </a:lnTo>
                  <a:lnTo>
                    <a:pt x="1002" y="469"/>
                  </a:lnTo>
                  <a:lnTo>
                    <a:pt x="960" y="463"/>
                  </a:lnTo>
                  <a:lnTo>
                    <a:pt x="917" y="456"/>
                  </a:lnTo>
                  <a:lnTo>
                    <a:pt x="876" y="451"/>
                  </a:lnTo>
                  <a:lnTo>
                    <a:pt x="838" y="451"/>
                  </a:lnTo>
                  <a:lnTo>
                    <a:pt x="804" y="454"/>
                  </a:lnTo>
                  <a:lnTo>
                    <a:pt x="775" y="463"/>
                  </a:lnTo>
                  <a:lnTo>
                    <a:pt x="749" y="477"/>
                  </a:lnTo>
                  <a:lnTo>
                    <a:pt x="732" y="502"/>
                  </a:lnTo>
                  <a:lnTo>
                    <a:pt x="719" y="532"/>
                  </a:lnTo>
                  <a:lnTo>
                    <a:pt x="702" y="505"/>
                  </a:lnTo>
                  <a:lnTo>
                    <a:pt x="680" y="485"/>
                  </a:lnTo>
                  <a:lnTo>
                    <a:pt x="656" y="474"/>
                  </a:lnTo>
                  <a:lnTo>
                    <a:pt x="628" y="467"/>
                  </a:lnTo>
                  <a:lnTo>
                    <a:pt x="595" y="467"/>
                  </a:lnTo>
                  <a:lnTo>
                    <a:pt x="562" y="474"/>
                  </a:lnTo>
                  <a:lnTo>
                    <a:pt x="528" y="482"/>
                  </a:lnTo>
                  <a:lnTo>
                    <a:pt x="490" y="495"/>
                  </a:lnTo>
                  <a:lnTo>
                    <a:pt x="451" y="509"/>
                  </a:lnTo>
                  <a:lnTo>
                    <a:pt x="413" y="522"/>
                  </a:lnTo>
                  <a:lnTo>
                    <a:pt x="374" y="535"/>
                  </a:lnTo>
                  <a:lnTo>
                    <a:pt x="336" y="545"/>
                  </a:lnTo>
                  <a:lnTo>
                    <a:pt x="298" y="554"/>
                  </a:lnTo>
                  <a:lnTo>
                    <a:pt x="262" y="561"/>
                  </a:lnTo>
                  <a:lnTo>
                    <a:pt x="226" y="564"/>
                  </a:lnTo>
                  <a:lnTo>
                    <a:pt x="191" y="558"/>
                  </a:lnTo>
                  <a:lnTo>
                    <a:pt x="174" y="511"/>
                  </a:lnTo>
                  <a:lnTo>
                    <a:pt x="148" y="437"/>
                  </a:lnTo>
                  <a:lnTo>
                    <a:pt x="116" y="346"/>
                  </a:lnTo>
                  <a:lnTo>
                    <a:pt x="83" y="249"/>
                  </a:lnTo>
                  <a:lnTo>
                    <a:pt x="52" y="156"/>
                  </a:lnTo>
                  <a:lnTo>
                    <a:pt x="26" y="78"/>
                  </a:lnTo>
                  <a:lnTo>
                    <a:pt x="6" y="23"/>
                  </a:lnTo>
                  <a:lnTo>
                    <a:pt x="0" y="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0506" name="Freeform 28"/>
            <p:cNvSpPr>
              <a:spLocks/>
            </p:cNvSpPr>
            <p:nvPr/>
          </p:nvSpPr>
          <p:spPr bwMode="auto">
            <a:xfrm>
              <a:off x="5034" y="2881"/>
              <a:ext cx="1441" cy="683"/>
            </a:xfrm>
            <a:custGeom>
              <a:avLst/>
              <a:gdLst>
                <a:gd name="T0" fmla="*/ 1198 w 1441"/>
                <a:gd name="T1" fmla="*/ 23 h 683"/>
                <a:gd name="T2" fmla="*/ 1258 w 1441"/>
                <a:gd name="T3" fmla="*/ 138 h 683"/>
                <a:gd name="T4" fmla="*/ 1431 w 1441"/>
                <a:gd name="T5" fmla="*/ 507 h 683"/>
                <a:gd name="T6" fmla="*/ 1432 w 1441"/>
                <a:gd name="T7" fmla="*/ 549 h 683"/>
                <a:gd name="T8" fmla="*/ 1382 w 1441"/>
                <a:gd name="T9" fmla="*/ 546 h 683"/>
                <a:gd name="T10" fmla="*/ 1297 w 1441"/>
                <a:gd name="T11" fmla="*/ 549 h 683"/>
                <a:gd name="T12" fmla="*/ 1186 w 1441"/>
                <a:gd name="T13" fmla="*/ 549 h 683"/>
                <a:gd name="T14" fmla="*/ 1076 w 1441"/>
                <a:gd name="T15" fmla="*/ 555 h 683"/>
                <a:gd name="T16" fmla="*/ 985 w 1441"/>
                <a:gd name="T17" fmla="*/ 562 h 683"/>
                <a:gd name="T18" fmla="*/ 952 w 1441"/>
                <a:gd name="T19" fmla="*/ 582 h 683"/>
                <a:gd name="T20" fmla="*/ 903 w 1441"/>
                <a:gd name="T21" fmla="*/ 613 h 683"/>
                <a:gd name="T22" fmla="*/ 813 w 1441"/>
                <a:gd name="T23" fmla="*/ 621 h 683"/>
                <a:gd name="T24" fmla="*/ 721 w 1441"/>
                <a:gd name="T25" fmla="*/ 624 h 683"/>
                <a:gd name="T26" fmla="*/ 672 w 1441"/>
                <a:gd name="T27" fmla="*/ 618 h 683"/>
                <a:gd name="T28" fmla="*/ 659 w 1441"/>
                <a:gd name="T29" fmla="*/ 595 h 683"/>
                <a:gd name="T30" fmla="*/ 626 w 1441"/>
                <a:gd name="T31" fmla="*/ 601 h 683"/>
                <a:gd name="T32" fmla="*/ 541 w 1441"/>
                <a:gd name="T33" fmla="*/ 616 h 683"/>
                <a:gd name="T34" fmla="*/ 434 w 1441"/>
                <a:gd name="T35" fmla="*/ 637 h 683"/>
                <a:gd name="T36" fmla="*/ 328 w 1441"/>
                <a:gd name="T37" fmla="*/ 660 h 683"/>
                <a:gd name="T38" fmla="*/ 248 w 1441"/>
                <a:gd name="T39" fmla="*/ 675 h 683"/>
                <a:gd name="T40" fmla="*/ 196 w 1441"/>
                <a:gd name="T41" fmla="*/ 683 h 683"/>
                <a:gd name="T42" fmla="*/ 174 w 1441"/>
                <a:gd name="T43" fmla="*/ 663 h 683"/>
                <a:gd name="T44" fmla="*/ 164 w 1441"/>
                <a:gd name="T45" fmla="*/ 610 h 683"/>
                <a:gd name="T46" fmla="*/ 114 w 1441"/>
                <a:gd name="T47" fmla="*/ 431 h 683"/>
                <a:gd name="T48" fmla="*/ 38 w 1441"/>
                <a:gd name="T49" fmla="*/ 176 h 683"/>
                <a:gd name="T50" fmla="*/ 2 w 1441"/>
                <a:gd name="T51" fmla="*/ 47 h 683"/>
                <a:gd name="T52" fmla="*/ 9 w 1441"/>
                <a:gd name="T53" fmla="*/ 13 h 683"/>
                <a:gd name="T54" fmla="*/ 55 w 1441"/>
                <a:gd name="T55" fmla="*/ 4 h 683"/>
                <a:gd name="T56" fmla="*/ 59 w 1441"/>
                <a:gd name="T57" fmla="*/ 23 h 683"/>
                <a:gd name="T58" fmla="*/ 51 w 1441"/>
                <a:gd name="T59" fmla="*/ 73 h 683"/>
                <a:gd name="T60" fmla="*/ 135 w 1441"/>
                <a:gd name="T61" fmla="*/ 349 h 683"/>
                <a:gd name="T62" fmla="*/ 213 w 1441"/>
                <a:gd name="T63" fmla="*/ 604 h 683"/>
                <a:gd name="T64" fmla="*/ 250 w 1441"/>
                <a:gd name="T65" fmla="*/ 623 h 683"/>
                <a:gd name="T66" fmla="*/ 324 w 1441"/>
                <a:gd name="T67" fmla="*/ 613 h 683"/>
                <a:gd name="T68" fmla="*/ 417 w 1441"/>
                <a:gd name="T69" fmla="*/ 600 h 683"/>
                <a:gd name="T70" fmla="*/ 511 w 1441"/>
                <a:gd name="T71" fmla="*/ 578 h 683"/>
                <a:gd name="T72" fmla="*/ 588 w 1441"/>
                <a:gd name="T73" fmla="*/ 555 h 683"/>
                <a:gd name="T74" fmla="*/ 644 w 1441"/>
                <a:gd name="T75" fmla="*/ 529 h 683"/>
                <a:gd name="T76" fmla="*/ 695 w 1441"/>
                <a:gd name="T77" fmla="*/ 522 h 683"/>
                <a:gd name="T78" fmla="*/ 716 w 1441"/>
                <a:gd name="T79" fmla="*/ 549 h 683"/>
                <a:gd name="T80" fmla="*/ 762 w 1441"/>
                <a:gd name="T81" fmla="*/ 555 h 683"/>
                <a:gd name="T82" fmla="*/ 857 w 1441"/>
                <a:gd name="T83" fmla="*/ 549 h 683"/>
                <a:gd name="T84" fmla="*/ 907 w 1441"/>
                <a:gd name="T85" fmla="*/ 546 h 683"/>
                <a:gd name="T86" fmla="*/ 926 w 1441"/>
                <a:gd name="T87" fmla="*/ 517 h 683"/>
                <a:gd name="T88" fmla="*/ 962 w 1441"/>
                <a:gd name="T89" fmla="*/ 506 h 683"/>
                <a:gd name="T90" fmla="*/ 1011 w 1441"/>
                <a:gd name="T91" fmla="*/ 517 h 683"/>
                <a:gd name="T92" fmla="*/ 1078 w 1441"/>
                <a:gd name="T93" fmla="*/ 525 h 683"/>
                <a:gd name="T94" fmla="*/ 1173 w 1441"/>
                <a:gd name="T95" fmla="*/ 526 h 683"/>
                <a:gd name="T96" fmla="*/ 1273 w 1441"/>
                <a:gd name="T97" fmla="*/ 522 h 683"/>
                <a:gd name="T98" fmla="*/ 1356 w 1441"/>
                <a:gd name="T99" fmla="*/ 517 h 683"/>
                <a:gd name="T100" fmla="*/ 1401 w 1441"/>
                <a:gd name="T101" fmla="*/ 513 h 683"/>
                <a:gd name="T102" fmla="*/ 1373 w 1441"/>
                <a:gd name="T103" fmla="*/ 454 h 683"/>
                <a:gd name="T104" fmla="*/ 1329 w 1441"/>
                <a:gd name="T105" fmla="*/ 344 h 683"/>
                <a:gd name="T106" fmla="*/ 1232 w 1441"/>
                <a:gd name="T107" fmla="*/ 134 h 683"/>
                <a:gd name="T108" fmla="*/ 1179 w 1441"/>
                <a:gd name="T109" fmla="*/ 18 h 6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41"/>
                <a:gd name="T166" fmla="*/ 0 h 683"/>
                <a:gd name="T167" fmla="*/ 1441 w 1441"/>
                <a:gd name="T168" fmla="*/ 683 h 68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41" h="683">
                  <a:moveTo>
                    <a:pt x="1179" y="18"/>
                  </a:moveTo>
                  <a:lnTo>
                    <a:pt x="1188" y="17"/>
                  </a:lnTo>
                  <a:lnTo>
                    <a:pt x="1198" y="23"/>
                  </a:lnTo>
                  <a:lnTo>
                    <a:pt x="1211" y="41"/>
                  </a:lnTo>
                  <a:lnTo>
                    <a:pt x="1229" y="80"/>
                  </a:lnTo>
                  <a:lnTo>
                    <a:pt x="1258" y="138"/>
                  </a:lnTo>
                  <a:lnTo>
                    <a:pt x="1300" y="228"/>
                  </a:lnTo>
                  <a:lnTo>
                    <a:pt x="1356" y="349"/>
                  </a:lnTo>
                  <a:lnTo>
                    <a:pt x="1431" y="507"/>
                  </a:lnTo>
                  <a:lnTo>
                    <a:pt x="1438" y="526"/>
                  </a:lnTo>
                  <a:lnTo>
                    <a:pt x="1441" y="542"/>
                  </a:lnTo>
                  <a:lnTo>
                    <a:pt x="1432" y="549"/>
                  </a:lnTo>
                  <a:lnTo>
                    <a:pt x="1411" y="549"/>
                  </a:lnTo>
                  <a:lnTo>
                    <a:pt x="1399" y="546"/>
                  </a:lnTo>
                  <a:lnTo>
                    <a:pt x="1382" y="546"/>
                  </a:lnTo>
                  <a:lnTo>
                    <a:pt x="1359" y="546"/>
                  </a:lnTo>
                  <a:lnTo>
                    <a:pt x="1330" y="546"/>
                  </a:lnTo>
                  <a:lnTo>
                    <a:pt x="1297" y="549"/>
                  </a:lnTo>
                  <a:lnTo>
                    <a:pt x="1263" y="549"/>
                  </a:lnTo>
                  <a:lnTo>
                    <a:pt x="1225" y="549"/>
                  </a:lnTo>
                  <a:lnTo>
                    <a:pt x="1186" y="549"/>
                  </a:lnTo>
                  <a:lnTo>
                    <a:pt x="1150" y="554"/>
                  </a:lnTo>
                  <a:lnTo>
                    <a:pt x="1110" y="555"/>
                  </a:lnTo>
                  <a:lnTo>
                    <a:pt x="1076" y="555"/>
                  </a:lnTo>
                  <a:lnTo>
                    <a:pt x="1041" y="559"/>
                  </a:lnTo>
                  <a:lnTo>
                    <a:pt x="1011" y="562"/>
                  </a:lnTo>
                  <a:lnTo>
                    <a:pt x="985" y="562"/>
                  </a:lnTo>
                  <a:lnTo>
                    <a:pt x="965" y="562"/>
                  </a:lnTo>
                  <a:lnTo>
                    <a:pt x="949" y="562"/>
                  </a:lnTo>
                  <a:lnTo>
                    <a:pt x="952" y="582"/>
                  </a:lnTo>
                  <a:lnTo>
                    <a:pt x="943" y="600"/>
                  </a:lnTo>
                  <a:lnTo>
                    <a:pt x="929" y="607"/>
                  </a:lnTo>
                  <a:lnTo>
                    <a:pt x="903" y="613"/>
                  </a:lnTo>
                  <a:lnTo>
                    <a:pt x="879" y="618"/>
                  </a:lnTo>
                  <a:lnTo>
                    <a:pt x="846" y="618"/>
                  </a:lnTo>
                  <a:lnTo>
                    <a:pt x="813" y="621"/>
                  </a:lnTo>
                  <a:lnTo>
                    <a:pt x="778" y="623"/>
                  </a:lnTo>
                  <a:lnTo>
                    <a:pt x="748" y="624"/>
                  </a:lnTo>
                  <a:lnTo>
                    <a:pt x="721" y="624"/>
                  </a:lnTo>
                  <a:lnTo>
                    <a:pt x="699" y="624"/>
                  </a:lnTo>
                  <a:lnTo>
                    <a:pt x="685" y="623"/>
                  </a:lnTo>
                  <a:lnTo>
                    <a:pt x="672" y="618"/>
                  </a:lnTo>
                  <a:lnTo>
                    <a:pt x="666" y="613"/>
                  </a:lnTo>
                  <a:lnTo>
                    <a:pt x="660" y="604"/>
                  </a:lnTo>
                  <a:lnTo>
                    <a:pt x="659" y="595"/>
                  </a:lnTo>
                  <a:lnTo>
                    <a:pt x="653" y="595"/>
                  </a:lnTo>
                  <a:lnTo>
                    <a:pt x="644" y="597"/>
                  </a:lnTo>
                  <a:lnTo>
                    <a:pt x="626" y="601"/>
                  </a:lnTo>
                  <a:lnTo>
                    <a:pt x="603" y="605"/>
                  </a:lnTo>
                  <a:lnTo>
                    <a:pt x="574" y="610"/>
                  </a:lnTo>
                  <a:lnTo>
                    <a:pt x="541" y="616"/>
                  </a:lnTo>
                  <a:lnTo>
                    <a:pt x="508" y="623"/>
                  </a:lnTo>
                  <a:lnTo>
                    <a:pt x="472" y="629"/>
                  </a:lnTo>
                  <a:lnTo>
                    <a:pt x="434" y="637"/>
                  </a:lnTo>
                  <a:lnTo>
                    <a:pt x="398" y="644"/>
                  </a:lnTo>
                  <a:lnTo>
                    <a:pt x="364" y="650"/>
                  </a:lnTo>
                  <a:lnTo>
                    <a:pt x="328" y="660"/>
                  </a:lnTo>
                  <a:lnTo>
                    <a:pt x="298" y="666"/>
                  </a:lnTo>
                  <a:lnTo>
                    <a:pt x="272" y="670"/>
                  </a:lnTo>
                  <a:lnTo>
                    <a:pt x="248" y="675"/>
                  </a:lnTo>
                  <a:lnTo>
                    <a:pt x="233" y="679"/>
                  </a:lnTo>
                  <a:lnTo>
                    <a:pt x="210" y="683"/>
                  </a:lnTo>
                  <a:lnTo>
                    <a:pt x="196" y="683"/>
                  </a:lnTo>
                  <a:lnTo>
                    <a:pt x="186" y="682"/>
                  </a:lnTo>
                  <a:lnTo>
                    <a:pt x="179" y="675"/>
                  </a:lnTo>
                  <a:lnTo>
                    <a:pt x="174" y="663"/>
                  </a:lnTo>
                  <a:lnTo>
                    <a:pt x="173" y="646"/>
                  </a:lnTo>
                  <a:lnTo>
                    <a:pt x="170" y="629"/>
                  </a:lnTo>
                  <a:lnTo>
                    <a:pt x="164" y="610"/>
                  </a:lnTo>
                  <a:lnTo>
                    <a:pt x="154" y="572"/>
                  </a:lnTo>
                  <a:lnTo>
                    <a:pt x="137" y="509"/>
                  </a:lnTo>
                  <a:lnTo>
                    <a:pt x="114" y="431"/>
                  </a:lnTo>
                  <a:lnTo>
                    <a:pt x="88" y="341"/>
                  </a:lnTo>
                  <a:lnTo>
                    <a:pt x="61" y="255"/>
                  </a:lnTo>
                  <a:lnTo>
                    <a:pt x="38" y="176"/>
                  </a:lnTo>
                  <a:lnTo>
                    <a:pt x="18" y="109"/>
                  </a:lnTo>
                  <a:lnTo>
                    <a:pt x="6" y="69"/>
                  </a:lnTo>
                  <a:lnTo>
                    <a:pt x="2" y="47"/>
                  </a:lnTo>
                  <a:lnTo>
                    <a:pt x="0" y="30"/>
                  </a:lnTo>
                  <a:lnTo>
                    <a:pt x="2" y="18"/>
                  </a:lnTo>
                  <a:lnTo>
                    <a:pt x="9" y="13"/>
                  </a:lnTo>
                  <a:lnTo>
                    <a:pt x="20" y="8"/>
                  </a:lnTo>
                  <a:lnTo>
                    <a:pt x="35" y="5"/>
                  </a:lnTo>
                  <a:lnTo>
                    <a:pt x="55" y="4"/>
                  </a:lnTo>
                  <a:lnTo>
                    <a:pt x="78" y="0"/>
                  </a:lnTo>
                  <a:lnTo>
                    <a:pt x="69" y="13"/>
                  </a:lnTo>
                  <a:lnTo>
                    <a:pt x="59" y="23"/>
                  </a:lnTo>
                  <a:lnTo>
                    <a:pt x="51" y="31"/>
                  </a:lnTo>
                  <a:lnTo>
                    <a:pt x="39" y="37"/>
                  </a:lnTo>
                  <a:lnTo>
                    <a:pt x="51" y="73"/>
                  </a:lnTo>
                  <a:lnTo>
                    <a:pt x="74" y="147"/>
                  </a:lnTo>
                  <a:lnTo>
                    <a:pt x="101" y="243"/>
                  </a:lnTo>
                  <a:lnTo>
                    <a:pt x="135" y="349"/>
                  </a:lnTo>
                  <a:lnTo>
                    <a:pt x="164" y="450"/>
                  </a:lnTo>
                  <a:lnTo>
                    <a:pt x="193" y="541"/>
                  </a:lnTo>
                  <a:lnTo>
                    <a:pt x="213" y="604"/>
                  </a:lnTo>
                  <a:lnTo>
                    <a:pt x="219" y="624"/>
                  </a:lnTo>
                  <a:lnTo>
                    <a:pt x="233" y="624"/>
                  </a:lnTo>
                  <a:lnTo>
                    <a:pt x="250" y="623"/>
                  </a:lnTo>
                  <a:lnTo>
                    <a:pt x="269" y="621"/>
                  </a:lnTo>
                  <a:lnTo>
                    <a:pt x="296" y="618"/>
                  </a:lnTo>
                  <a:lnTo>
                    <a:pt x="324" y="613"/>
                  </a:lnTo>
                  <a:lnTo>
                    <a:pt x="352" y="610"/>
                  </a:lnTo>
                  <a:lnTo>
                    <a:pt x="386" y="604"/>
                  </a:lnTo>
                  <a:lnTo>
                    <a:pt x="417" y="600"/>
                  </a:lnTo>
                  <a:lnTo>
                    <a:pt x="449" y="592"/>
                  </a:lnTo>
                  <a:lnTo>
                    <a:pt x="480" y="585"/>
                  </a:lnTo>
                  <a:lnTo>
                    <a:pt x="511" y="578"/>
                  </a:lnTo>
                  <a:lnTo>
                    <a:pt x="539" y="572"/>
                  </a:lnTo>
                  <a:lnTo>
                    <a:pt x="565" y="564"/>
                  </a:lnTo>
                  <a:lnTo>
                    <a:pt x="588" y="555"/>
                  </a:lnTo>
                  <a:lnTo>
                    <a:pt x="607" y="546"/>
                  </a:lnTo>
                  <a:lnTo>
                    <a:pt x="621" y="541"/>
                  </a:lnTo>
                  <a:lnTo>
                    <a:pt x="644" y="529"/>
                  </a:lnTo>
                  <a:lnTo>
                    <a:pt x="666" y="522"/>
                  </a:lnTo>
                  <a:lnTo>
                    <a:pt x="680" y="520"/>
                  </a:lnTo>
                  <a:lnTo>
                    <a:pt x="695" y="522"/>
                  </a:lnTo>
                  <a:lnTo>
                    <a:pt x="708" y="529"/>
                  </a:lnTo>
                  <a:lnTo>
                    <a:pt x="712" y="538"/>
                  </a:lnTo>
                  <a:lnTo>
                    <a:pt x="716" y="549"/>
                  </a:lnTo>
                  <a:lnTo>
                    <a:pt x="719" y="562"/>
                  </a:lnTo>
                  <a:lnTo>
                    <a:pt x="736" y="559"/>
                  </a:lnTo>
                  <a:lnTo>
                    <a:pt x="762" y="555"/>
                  </a:lnTo>
                  <a:lnTo>
                    <a:pt x="794" y="554"/>
                  </a:lnTo>
                  <a:lnTo>
                    <a:pt x="825" y="549"/>
                  </a:lnTo>
                  <a:lnTo>
                    <a:pt x="857" y="549"/>
                  </a:lnTo>
                  <a:lnTo>
                    <a:pt x="884" y="549"/>
                  </a:lnTo>
                  <a:lnTo>
                    <a:pt x="902" y="546"/>
                  </a:lnTo>
                  <a:lnTo>
                    <a:pt x="907" y="546"/>
                  </a:lnTo>
                  <a:lnTo>
                    <a:pt x="912" y="536"/>
                  </a:lnTo>
                  <a:lnTo>
                    <a:pt x="917" y="526"/>
                  </a:lnTo>
                  <a:lnTo>
                    <a:pt x="926" y="517"/>
                  </a:lnTo>
                  <a:lnTo>
                    <a:pt x="936" y="509"/>
                  </a:lnTo>
                  <a:lnTo>
                    <a:pt x="949" y="506"/>
                  </a:lnTo>
                  <a:lnTo>
                    <a:pt x="962" y="506"/>
                  </a:lnTo>
                  <a:lnTo>
                    <a:pt x="979" y="507"/>
                  </a:lnTo>
                  <a:lnTo>
                    <a:pt x="997" y="513"/>
                  </a:lnTo>
                  <a:lnTo>
                    <a:pt x="1011" y="517"/>
                  </a:lnTo>
                  <a:lnTo>
                    <a:pt x="1028" y="522"/>
                  </a:lnTo>
                  <a:lnTo>
                    <a:pt x="1051" y="525"/>
                  </a:lnTo>
                  <a:lnTo>
                    <a:pt x="1078" y="525"/>
                  </a:lnTo>
                  <a:lnTo>
                    <a:pt x="1109" y="526"/>
                  </a:lnTo>
                  <a:lnTo>
                    <a:pt x="1139" y="526"/>
                  </a:lnTo>
                  <a:lnTo>
                    <a:pt x="1173" y="526"/>
                  </a:lnTo>
                  <a:lnTo>
                    <a:pt x="1206" y="526"/>
                  </a:lnTo>
                  <a:lnTo>
                    <a:pt x="1241" y="525"/>
                  </a:lnTo>
                  <a:lnTo>
                    <a:pt x="1273" y="522"/>
                  </a:lnTo>
                  <a:lnTo>
                    <a:pt x="1304" y="522"/>
                  </a:lnTo>
                  <a:lnTo>
                    <a:pt x="1332" y="520"/>
                  </a:lnTo>
                  <a:lnTo>
                    <a:pt x="1356" y="517"/>
                  </a:lnTo>
                  <a:lnTo>
                    <a:pt x="1378" y="516"/>
                  </a:lnTo>
                  <a:lnTo>
                    <a:pt x="1392" y="516"/>
                  </a:lnTo>
                  <a:lnTo>
                    <a:pt x="1401" y="513"/>
                  </a:lnTo>
                  <a:lnTo>
                    <a:pt x="1396" y="506"/>
                  </a:lnTo>
                  <a:lnTo>
                    <a:pt x="1386" y="483"/>
                  </a:lnTo>
                  <a:lnTo>
                    <a:pt x="1373" y="454"/>
                  </a:lnTo>
                  <a:lnTo>
                    <a:pt x="1369" y="435"/>
                  </a:lnTo>
                  <a:lnTo>
                    <a:pt x="1355" y="399"/>
                  </a:lnTo>
                  <a:lnTo>
                    <a:pt x="1329" y="344"/>
                  </a:lnTo>
                  <a:lnTo>
                    <a:pt x="1297" y="278"/>
                  </a:lnTo>
                  <a:lnTo>
                    <a:pt x="1264" y="204"/>
                  </a:lnTo>
                  <a:lnTo>
                    <a:pt x="1232" y="134"/>
                  </a:lnTo>
                  <a:lnTo>
                    <a:pt x="1206" y="73"/>
                  </a:lnTo>
                  <a:lnTo>
                    <a:pt x="1186" y="34"/>
                  </a:lnTo>
                  <a:lnTo>
                    <a:pt x="1179" y="18"/>
                  </a:lnTo>
                  <a:close/>
                </a:path>
              </a:pathLst>
            </a:custGeom>
            <a:solidFill>
              <a:srgbClr val="000000"/>
            </a:solidFill>
            <a:ln w="9525">
              <a:solidFill>
                <a:srgbClr val="0000FF"/>
              </a:solidFill>
              <a:round/>
              <a:headEnd/>
              <a:tailEnd/>
            </a:ln>
          </p:spPr>
          <p:txBody>
            <a:bodyPr/>
            <a:lstStyle/>
            <a:p>
              <a:endParaRPr lang="vi-VN"/>
            </a:p>
          </p:txBody>
        </p:sp>
        <p:sp>
          <p:nvSpPr>
            <p:cNvPr id="20507" name="Freeform 29"/>
            <p:cNvSpPr>
              <a:spLocks/>
            </p:cNvSpPr>
            <p:nvPr/>
          </p:nvSpPr>
          <p:spPr bwMode="auto">
            <a:xfrm>
              <a:off x="5073" y="2795"/>
              <a:ext cx="1362" cy="710"/>
            </a:xfrm>
            <a:custGeom>
              <a:avLst/>
              <a:gdLst>
                <a:gd name="T0" fmla="*/ 59 w 1362"/>
                <a:gd name="T1" fmla="*/ 54 h 710"/>
                <a:gd name="T2" fmla="*/ 30 w 1362"/>
                <a:gd name="T3" fmla="*/ 99 h 710"/>
                <a:gd name="T4" fmla="*/ 0 w 1362"/>
                <a:gd name="T5" fmla="*/ 123 h 710"/>
                <a:gd name="T6" fmla="*/ 12 w 1362"/>
                <a:gd name="T7" fmla="*/ 159 h 710"/>
                <a:gd name="T8" fmla="*/ 62 w 1362"/>
                <a:gd name="T9" fmla="*/ 329 h 710"/>
                <a:gd name="T10" fmla="*/ 125 w 1362"/>
                <a:gd name="T11" fmla="*/ 536 h 710"/>
                <a:gd name="T12" fmla="*/ 174 w 1362"/>
                <a:gd name="T13" fmla="*/ 690 h 710"/>
                <a:gd name="T14" fmla="*/ 180 w 1362"/>
                <a:gd name="T15" fmla="*/ 710 h 710"/>
                <a:gd name="T16" fmla="*/ 211 w 1362"/>
                <a:gd name="T17" fmla="*/ 709 h 710"/>
                <a:gd name="T18" fmla="*/ 257 w 1362"/>
                <a:gd name="T19" fmla="*/ 704 h 710"/>
                <a:gd name="T20" fmla="*/ 313 w 1362"/>
                <a:gd name="T21" fmla="*/ 696 h 710"/>
                <a:gd name="T22" fmla="*/ 378 w 1362"/>
                <a:gd name="T23" fmla="*/ 686 h 710"/>
                <a:gd name="T24" fmla="*/ 441 w 1362"/>
                <a:gd name="T25" fmla="*/ 671 h 710"/>
                <a:gd name="T26" fmla="*/ 500 w 1362"/>
                <a:gd name="T27" fmla="*/ 658 h 710"/>
                <a:gd name="T28" fmla="*/ 549 w 1362"/>
                <a:gd name="T29" fmla="*/ 641 h 710"/>
                <a:gd name="T30" fmla="*/ 582 w 1362"/>
                <a:gd name="T31" fmla="*/ 627 h 710"/>
                <a:gd name="T32" fmla="*/ 605 w 1362"/>
                <a:gd name="T33" fmla="*/ 615 h 710"/>
                <a:gd name="T34" fmla="*/ 641 w 1362"/>
                <a:gd name="T35" fmla="*/ 606 h 710"/>
                <a:gd name="T36" fmla="*/ 669 w 1362"/>
                <a:gd name="T37" fmla="*/ 615 h 710"/>
                <a:gd name="T38" fmla="*/ 677 w 1362"/>
                <a:gd name="T39" fmla="*/ 635 h 710"/>
                <a:gd name="T40" fmla="*/ 680 w 1362"/>
                <a:gd name="T41" fmla="*/ 648 h 710"/>
                <a:gd name="T42" fmla="*/ 723 w 1362"/>
                <a:gd name="T43" fmla="*/ 641 h 710"/>
                <a:gd name="T44" fmla="*/ 786 w 1362"/>
                <a:gd name="T45" fmla="*/ 635 h 710"/>
                <a:gd name="T46" fmla="*/ 845 w 1362"/>
                <a:gd name="T47" fmla="*/ 635 h 710"/>
                <a:gd name="T48" fmla="*/ 868 w 1362"/>
                <a:gd name="T49" fmla="*/ 632 h 710"/>
                <a:gd name="T50" fmla="*/ 873 w 1362"/>
                <a:gd name="T51" fmla="*/ 622 h 710"/>
                <a:gd name="T52" fmla="*/ 887 w 1362"/>
                <a:gd name="T53" fmla="*/ 603 h 710"/>
                <a:gd name="T54" fmla="*/ 910 w 1362"/>
                <a:gd name="T55" fmla="*/ 592 h 710"/>
                <a:gd name="T56" fmla="*/ 940 w 1362"/>
                <a:gd name="T57" fmla="*/ 593 h 710"/>
                <a:gd name="T58" fmla="*/ 958 w 1362"/>
                <a:gd name="T59" fmla="*/ 599 h 710"/>
                <a:gd name="T60" fmla="*/ 989 w 1362"/>
                <a:gd name="T61" fmla="*/ 608 h 710"/>
                <a:gd name="T62" fmla="*/ 1039 w 1362"/>
                <a:gd name="T63" fmla="*/ 611 h 710"/>
                <a:gd name="T64" fmla="*/ 1100 w 1362"/>
                <a:gd name="T65" fmla="*/ 612 h 710"/>
                <a:gd name="T66" fmla="*/ 1167 w 1362"/>
                <a:gd name="T67" fmla="*/ 612 h 710"/>
                <a:gd name="T68" fmla="*/ 1234 w 1362"/>
                <a:gd name="T69" fmla="*/ 608 h 710"/>
                <a:gd name="T70" fmla="*/ 1293 w 1362"/>
                <a:gd name="T71" fmla="*/ 606 h 710"/>
                <a:gd name="T72" fmla="*/ 1339 w 1362"/>
                <a:gd name="T73" fmla="*/ 602 h 710"/>
                <a:gd name="T74" fmla="*/ 1362 w 1362"/>
                <a:gd name="T75" fmla="*/ 599 h 710"/>
                <a:gd name="T76" fmla="*/ 1357 w 1362"/>
                <a:gd name="T77" fmla="*/ 592 h 710"/>
                <a:gd name="T78" fmla="*/ 1334 w 1362"/>
                <a:gd name="T79" fmla="*/ 540 h 710"/>
                <a:gd name="T80" fmla="*/ 1330 w 1362"/>
                <a:gd name="T81" fmla="*/ 521 h 710"/>
                <a:gd name="T82" fmla="*/ 1284 w 1362"/>
                <a:gd name="T83" fmla="*/ 420 h 710"/>
                <a:gd name="T84" fmla="*/ 1211 w 1362"/>
                <a:gd name="T85" fmla="*/ 256 h 710"/>
                <a:gd name="T86" fmla="*/ 1139 w 1362"/>
                <a:gd name="T87" fmla="*/ 103 h 710"/>
                <a:gd name="T88" fmla="*/ 1108 w 1362"/>
                <a:gd name="T89" fmla="*/ 35 h 710"/>
                <a:gd name="T90" fmla="*/ 1083 w 1362"/>
                <a:gd name="T91" fmla="*/ 41 h 710"/>
                <a:gd name="T92" fmla="*/ 1019 w 1362"/>
                <a:gd name="T93" fmla="*/ 44 h 710"/>
                <a:gd name="T94" fmla="*/ 946 w 1362"/>
                <a:gd name="T95" fmla="*/ 35 h 710"/>
                <a:gd name="T96" fmla="*/ 864 w 1362"/>
                <a:gd name="T97" fmla="*/ 19 h 710"/>
                <a:gd name="T98" fmla="*/ 785 w 1362"/>
                <a:gd name="T99" fmla="*/ 6 h 710"/>
                <a:gd name="T100" fmla="*/ 713 w 1362"/>
                <a:gd name="T101" fmla="*/ 0 h 710"/>
                <a:gd name="T102" fmla="*/ 654 w 1362"/>
                <a:gd name="T103" fmla="*/ 5 h 710"/>
                <a:gd name="T104" fmla="*/ 611 w 1362"/>
                <a:gd name="T105" fmla="*/ 24 h 710"/>
                <a:gd name="T106" fmla="*/ 601 w 1362"/>
                <a:gd name="T107" fmla="*/ 41 h 710"/>
                <a:gd name="T108" fmla="*/ 531 w 1362"/>
                <a:gd name="T109" fmla="*/ 15 h 710"/>
                <a:gd name="T110" fmla="*/ 464 w 1362"/>
                <a:gd name="T111" fmla="*/ 9 h 710"/>
                <a:gd name="T112" fmla="*/ 401 w 1362"/>
                <a:gd name="T113" fmla="*/ 19 h 710"/>
                <a:gd name="T114" fmla="*/ 342 w 1362"/>
                <a:gd name="T115" fmla="*/ 35 h 710"/>
                <a:gd name="T116" fmla="*/ 278 w 1362"/>
                <a:gd name="T117" fmla="*/ 54 h 710"/>
                <a:gd name="T118" fmla="*/ 211 w 1362"/>
                <a:gd name="T119" fmla="*/ 70 h 710"/>
                <a:gd name="T120" fmla="*/ 140 w 1362"/>
                <a:gd name="T121" fmla="*/ 71 h 710"/>
                <a:gd name="T122" fmla="*/ 59 w 1362"/>
                <a:gd name="T123" fmla="*/ 54 h 7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62"/>
                <a:gd name="T187" fmla="*/ 0 h 710"/>
                <a:gd name="T188" fmla="*/ 1362 w 1362"/>
                <a:gd name="T189" fmla="*/ 710 h 7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62" h="710">
                  <a:moveTo>
                    <a:pt x="59" y="54"/>
                  </a:moveTo>
                  <a:lnTo>
                    <a:pt x="59" y="54"/>
                  </a:lnTo>
                  <a:lnTo>
                    <a:pt x="43" y="80"/>
                  </a:lnTo>
                  <a:lnTo>
                    <a:pt x="30" y="99"/>
                  </a:lnTo>
                  <a:lnTo>
                    <a:pt x="16" y="113"/>
                  </a:lnTo>
                  <a:lnTo>
                    <a:pt x="0" y="123"/>
                  </a:lnTo>
                  <a:lnTo>
                    <a:pt x="12" y="159"/>
                  </a:lnTo>
                  <a:lnTo>
                    <a:pt x="35" y="233"/>
                  </a:lnTo>
                  <a:lnTo>
                    <a:pt x="62" y="329"/>
                  </a:lnTo>
                  <a:lnTo>
                    <a:pt x="96" y="435"/>
                  </a:lnTo>
                  <a:lnTo>
                    <a:pt x="125" y="536"/>
                  </a:lnTo>
                  <a:lnTo>
                    <a:pt x="154" y="627"/>
                  </a:lnTo>
                  <a:lnTo>
                    <a:pt x="174" y="690"/>
                  </a:lnTo>
                  <a:lnTo>
                    <a:pt x="180" y="710"/>
                  </a:lnTo>
                  <a:lnTo>
                    <a:pt x="194" y="710"/>
                  </a:lnTo>
                  <a:lnTo>
                    <a:pt x="211" y="709"/>
                  </a:lnTo>
                  <a:lnTo>
                    <a:pt x="230" y="707"/>
                  </a:lnTo>
                  <a:lnTo>
                    <a:pt x="257" y="704"/>
                  </a:lnTo>
                  <a:lnTo>
                    <a:pt x="285" y="699"/>
                  </a:lnTo>
                  <a:lnTo>
                    <a:pt x="313" y="696"/>
                  </a:lnTo>
                  <a:lnTo>
                    <a:pt x="347" y="690"/>
                  </a:lnTo>
                  <a:lnTo>
                    <a:pt x="378" y="686"/>
                  </a:lnTo>
                  <a:lnTo>
                    <a:pt x="410" y="678"/>
                  </a:lnTo>
                  <a:lnTo>
                    <a:pt x="441" y="671"/>
                  </a:lnTo>
                  <a:lnTo>
                    <a:pt x="472" y="664"/>
                  </a:lnTo>
                  <a:lnTo>
                    <a:pt x="500" y="658"/>
                  </a:lnTo>
                  <a:lnTo>
                    <a:pt x="526" y="650"/>
                  </a:lnTo>
                  <a:lnTo>
                    <a:pt x="549" y="641"/>
                  </a:lnTo>
                  <a:lnTo>
                    <a:pt x="568" y="632"/>
                  </a:lnTo>
                  <a:lnTo>
                    <a:pt x="582" y="627"/>
                  </a:lnTo>
                  <a:lnTo>
                    <a:pt x="605" y="615"/>
                  </a:lnTo>
                  <a:lnTo>
                    <a:pt x="627" y="608"/>
                  </a:lnTo>
                  <a:lnTo>
                    <a:pt x="641" y="606"/>
                  </a:lnTo>
                  <a:lnTo>
                    <a:pt x="656" y="608"/>
                  </a:lnTo>
                  <a:lnTo>
                    <a:pt x="669" y="615"/>
                  </a:lnTo>
                  <a:lnTo>
                    <a:pt x="673" y="624"/>
                  </a:lnTo>
                  <a:lnTo>
                    <a:pt x="677" y="635"/>
                  </a:lnTo>
                  <a:lnTo>
                    <a:pt x="680" y="648"/>
                  </a:lnTo>
                  <a:lnTo>
                    <a:pt x="697" y="645"/>
                  </a:lnTo>
                  <a:lnTo>
                    <a:pt x="723" y="641"/>
                  </a:lnTo>
                  <a:lnTo>
                    <a:pt x="755" y="640"/>
                  </a:lnTo>
                  <a:lnTo>
                    <a:pt x="786" y="635"/>
                  </a:lnTo>
                  <a:lnTo>
                    <a:pt x="818" y="635"/>
                  </a:lnTo>
                  <a:lnTo>
                    <a:pt x="845" y="635"/>
                  </a:lnTo>
                  <a:lnTo>
                    <a:pt x="863" y="632"/>
                  </a:lnTo>
                  <a:lnTo>
                    <a:pt x="868" y="632"/>
                  </a:lnTo>
                  <a:lnTo>
                    <a:pt x="873" y="622"/>
                  </a:lnTo>
                  <a:lnTo>
                    <a:pt x="878" y="612"/>
                  </a:lnTo>
                  <a:lnTo>
                    <a:pt x="887" y="603"/>
                  </a:lnTo>
                  <a:lnTo>
                    <a:pt x="897" y="595"/>
                  </a:lnTo>
                  <a:lnTo>
                    <a:pt x="910" y="592"/>
                  </a:lnTo>
                  <a:lnTo>
                    <a:pt x="923" y="592"/>
                  </a:lnTo>
                  <a:lnTo>
                    <a:pt x="940" y="593"/>
                  </a:lnTo>
                  <a:lnTo>
                    <a:pt x="958" y="599"/>
                  </a:lnTo>
                  <a:lnTo>
                    <a:pt x="972" y="603"/>
                  </a:lnTo>
                  <a:lnTo>
                    <a:pt x="989" y="608"/>
                  </a:lnTo>
                  <a:lnTo>
                    <a:pt x="1012" y="611"/>
                  </a:lnTo>
                  <a:lnTo>
                    <a:pt x="1039" y="611"/>
                  </a:lnTo>
                  <a:lnTo>
                    <a:pt x="1070" y="612"/>
                  </a:lnTo>
                  <a:lnTo>
                    <a:pt x="1100" y="612"/>
                  </a:lnTo>
                  <a:lnTo>
                    <a:pt x="1134" y="612"/>
                  </a:lnTo>
                  <a:lnTo>
                    <a:pt x="1167" y="612"/>
                  </a:lnTo>
                  <a:lnTo>
                    <a:pt x="1202" y="611"/>
                  </a:lnTo>
                  <a:lnTo>
                    <a:pt x="1234" y="608"/>
                  </a:lnTo>
                  <a:lnTo>
                    <a:pt x="1265" y="608"/>
                  </a:lnTo>
                  <a:lnTo>
                    <a:pt x="1293" y="606"/>
                  </a:lnTo>
                  <a:lnTo>
                    <a:pt x="1317" y="603"/>
                  </a:lnTo>
                  <a:lnTo>
                    <a:pt x="1339" y="602"/>
                  </a:lnTo>
                  <a:lnTo>
                    <a:pt x="1353" y="602"/>
                  </a:lnTo>
                  <a:lnTo>
                    <a:pt x="1362" y="599"/>
                  </a:lnTo>
                  <a:lnTo>
                    <a:pt x="1357" y="592"/>
                  </a:lnTo>
                  <a:lnTo>
                    <a:pt x="1347" y="569"/>
                  </a:lnTo>
                  <a:lnTo>
                    <a:pt x="1334" y="540"/>
                  </a:lnTo>
                  <a:lnTo>
                    <a:pt x="1330" y="521"/>
                  </a:lnTo>
                  <a:lnTo>
                    <a:pt x="1313" y="484"/>
                  </a:lnTo>
                  <a:lnTo>
                    <a:pt x="1284" y="420"/>
                  </a:lnTo>
                  <a:lnTo>
                    <a:pt x="1248" y="341"/>
                  </a:lnTo>
                  <a:lnTo>
                    <a:pt x="1211" y="256"/>
                  </a:lnTo>
                  <a:lnTo>
                    <a:pt x="1172" y="174"/>
                  </a:lnTo>
                  <a:lnTo>
                    <a:pt x="1139" y="103"/>
                  </a:lnTo>
                  <a:lnTo>
                    <a:pt x="1117" y="52"/>
                  </a:lnTo>
                  <a:lnTo>
                    <a:pt x="1108" y="35"/>
                  </a:lnTo>
                  <a:lnTo>
                    <a:pt x="1083" y="41"/>
                  </a:lnTo>
                  <a:lnTo>
                    <a:pt x="1052" y="44"/>
                  </a:lnTo>
                  <a:lnTo>
                    <a:pt x="1019" y="44"/>
                  </a:lnTo>
                  <a:lnTo>
                    <a:pt x="982" y="39"/>
                  </a:lnTo>
                  <a:lnTo>
                    <a:pt x="946" y="35"/>
                  </a:lnTo>
                  <a:lnTo>
                    <a:pt x="904" y="28"/>
                  </a:lnTo>
                  <a:lnTo>
                    <a:pt x="864" y="19"/>
                  </a:lnTo>
                  <a:lnTo>
                    <a:pt x="827" y="13"/>
                  </a:lnTo>
                  <a:lnTo>
                    <a:pt x="785" y="6"/>
                  </a:lnTo>
                  <a:lnTo>
                    <a:pt x="748" y="2"/>
                  </a:lnTo>
                  <a:lnTo>
                    <a:pt x="713" y="0"/>
                  </a:lnTo>
                  <a:lnTo>
                    <a:pt x="680" y="0"/>
                  </a:lnTo>
                  <a:lnTo>
                    <a:pt x="654" y="5"/>
                  </a:lnTo>
                  <a:lnTo>
                    <a:pt x="631" y="11"/>
                  </a:lnTo>
                  <a:lnTo>
                    <a:pt x="611" y="24"/>
                  </a:lnTo>
                  <a:lnTo>
                    <a:pt x="601" y="41"/>
                  </a:lnTo>
                  <a:lnTo>
                    <a:pt x="565" y="26"/>
                  </a:lnTo>
                  <a:lnTo>
                    <a:pt x="531" y="15"/>
                  </a:lnTo>
                  <a:lnTo>
                    <a:pt x="498" y="11"/>
                  </a:lnTo>
                  <a:lnTo>
                    <a:pt x="464" y="9"/>
                  </a:lnTo>
                  <a:lnTo>
                    <a:pt x="433" y="13"/>
                  </a:lnTo>
                  <a:lnTo>
                    <a:pt x="401" y="19"/>
                  </a:lnTo>
                  <a:lnTo>
                    <a:pt x="371" y="26"/>
                  </a:lnTo>
                  <a:lnTo>
                    <a:pt x="342" y="35"/>
                  </a:lnTo>
                  <a:lnTo>
                    <a:pt x="309" y="45"/>
                  </a:lnTo>
                  <a:lnTo>
                    <a:pt x="278" y="54"/>
                  </a:lnTo>
                  <a:lnTo>
                    <a:pt x="246" y="65"/>
                  </a:lnTo>
                  <a:lnTo>
                    <a:pt x="211" y="70"/>
                  </a:lnTo>
                  <a:lnTo>
                    <a:pt x="175" y="74"/>
                  </a:lnTo>
                  <a:lnTo>
                    <a:pt x="140" y="71"/>
                  </a:lnTo>
                  <a:lnTo>
                    <a:pt x="101" y="68"/>
                  </a:lnTo>
                  <a:lnTo>
                    <a:pt x="59" y="54"/>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0508" name="Freeform 30"/>
            <p:cNvSpPr>
              <a:spLocks/>
            </p:cNvSpPr>
            <p:nvPr/>
          </p:nvSpPr>
          <p:spPr bwMode="auto">
            <a:xfrm>
              <a:off x="5253" y="3407"/>
              <a:ext cx="70" cy="98"/>
            </a:xfrm>
            <a:custGeom>
              <a:avLst/>
              <a:gdLst>
                <a:gd name="T0" fmla="*/ 70 w 70"/>
                <a:gd name="T1" fmla="*/ 0 h 98"/>
                <a:gd name="T2" fmla="*/ 70 w 70"/>
                <a:gd name="T3" fmla="*/ 0 h 98"/>
                <a:gd name="T4" fmla="*/ 62 w 70"/>
                <a:gd name="T5" fmla="*/ 15 h 98"/>
                <a:gd name="T6" fmla="*/ 53 w 70"/>
                <a:gd name="T7" fmla="*/ 28 h 98"/>
                <a:gd name="T8" fmla="*/ 44 w 70"/>
                <a:gd name="T9" fmla="*/ 45 h 98"/>
                <a:gd name="T10" fmla="*/ 34 w 70"/>
                <a:gd name="T11" fmla="*/ 59 h 98"/>
                <a:gd name="T12" fmla="*/ 27 w 70"/>
                <a:gd name="T13" fmla="*/ 74 h 98"/>
                <a:gd name="T14" fmla="*/ 18 w 70"/>
                <a:gd name="T15" fmla="*/ 84 h 98"/>
                <a:gd name="T16" fmla="*/ 8 w 70"/>
                <a:gd name="T17" fmla="*/ 92 h 98"/>
                <a:gd name="T18" fmla="*/ 0 w 70"/>
                <a:gd name="T19" fmla="*/ 98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98"/>
                <a:gd name="T32" fmla="*/ 70 w 70"/>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98">
                  <a:moveTo>
                    <a:pt x="70" y="0"/>
                  </a:moveTo>
                  <a:lnTo>
                    <a:pt x="70" y="0"/>
                  </a:lnTo>
                  <a:lnTo>
                    <a:pt x="62" y="15"/>
                  </a:lnTo>
                  <a:lnTo>
                    <a:pt x="53" y="28"/>
                  </a:lnTo>
                  <a:lnTo>
                    <a:pt x="44" y="45"/>
                  </a:lnTo>
                  <a:lnTo>
                    <a:pt x="34" y="59"/>
                  </a:lnTo>
                  <a:lnTo>
                    <a:pt x="27" y="74"/>
                  </a:lnTo>
                  <a:lnTo>
                    <a:pt x="18" y="84"/>
                  </a:lnTo>
                  <a:lnTo>
                    <a:pt x="8" y="92"/>
                  </a:lnTo>
                  <a:lnTo>
                    <a:pt x="0" y="98"/>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0509" name="Freeform 31"/>
            <p:cNvSpPr>
              <a:spLocks/>
            </p:cNvSpPr>
            <p:nvPr/>
          </p:nvSpPr>
          <p:spPr bwMode="auto">
            <a:xfrm>
              <a:off x="5851" y="3381"/>
              <a:ext cx="3" cy="49"/>
            </a:xfrm>
            <a:custGeom>
              <a:avLst/>
              <a:gdLst>
                <a:gd name="T0" fmla="*/ 0 w 3"/>
                <a:gd name="T1" fmla="*/ 0 h 49"/>
                <a:gd name="T2" fmla="*/ 0 w 3"/>
                <a:gd name="T3" fmla="*/ 0 h 49"/>
                <a:gd name="T4" fmla="*/ 0 w 3"/>
                <a:gd name="T5" fmla="*/ 12 h 49"/>
                <a:gd name="T6" fmla="*/ 3 w 3"/>
                <a:gd name="T7" fmla="*/ 29 h 49"/>
                <a:gd name="T8" fmla="*/ 3 w 3"/>
                <a:gd name="T9" fmla="*/ 45 h 49"/>
                <a:gd name="T10" fmla="*/ 3 w 3"/>
                <a:gd name="T11" fmla="*/ 49 h 49"/>
                <a:gd name="T12" fmla="*/ 0 60000 65536"/>
                <a:gd name="T13" fmla="*/ 0 60000 65536"/>
                <a:gd name="T14" fmla="*/ 0 60000 65536"/>
                <a:gd name="T15" fmla="*/ 0 60000 65536"/>
                <a:gd name="T16" fmla="*/ 0 60000 65536"/>
                <a:gd name="T17" fmla="*/ 0 60000 65536"/>
                <a:gd name="T18" fmla="*/ 0 w 3"/>
                <a:gd name="T19" fmla="*/ 0 h 49"/>
                <a:gd name="T20" fmla="*/ 3 w 3"/>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3" h="49">
                  <a:moveTo>
                    <a:pt x="0" y="0"/>
                  </a:moveTo>
                  <a:lnTo>
                    <a:pt x="0" y="0"/>
                  </a:lnTo>
                  <a:lnTo>
                    <a:pt x="0" y="12"/>
                  </a:lnTo>
                  <a:lnTo>
                    <a:pt x="3" y="29"/>
                  </a:lnTo>
                  <a:lnTo>
                    <a:pt x="3" y="45"/>
                  </a:lnTo>
                  <a:lnTo>
                    <a:pt x="3" y="49"/>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0510" name="Line 32"/>
            <p:cNvSpPr>
              <a:spLocks noChangeShapeType="1"/>
            </p:cNvSpPr>
            <p:nvPr/>
          </p:nvSpPr>
          <p:spPr bwMode="auto">
            <a:xfrm>
              <a:off x="5674" y="2836"/>
              <a:ext cx="173" cy="535"/>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0511" name="WordArt 33"/>
            <p:cNvSpPr>
              <a:spLocks noChangeArrowheads="1" noChangeShapeType="1" noTextEdit="1"/>
            </p:cNvSpPr>
            <p:nvPr/>
          </p:nvSpPr>
          <p:spPr bwMode="auto">
            <a:xfrm>
              <a:off x="5276" y="3570"/>
              <a:ext cx="390" cy="239"/>
            </a:xfrm>
            <a:prstGeom prst="rect">
              <a:avLst/>
            </a:prstGeom>
          </p:spPr>
          <p:txBody>
            <a:bodyPr wrap="none" fromWordArt="1">
              <a:prstTxWarp prst="textPlain">
                <a:avLst>
                  <a:gd name="adj" fmla="val 50000"/>
                </a:avLst>
              </a:prstTxWarp>
              <a:scene3d>
                <a:camera prst="legacyObliqueTopRight">
                  <a:rot lat="16199997" lon="20399998" rev="0"/>
                </a:camera>
                <a:lightRig rig="legacyFlat3" dir="b"/>
              </a:scene3d>
              <a:sp3d prstMaterial="legacyMatte">
                <a:extrusionClr>
                  <a:srgbClr val="008000"/>
                </a:extrusionClr>
                <a:contourClr>
                  <a:srgbClr val="008000"/>
                </a:contourClr>
              </a:sp3d>
            </a:bodyPr>
            <a:lstStyle/>
            <a:p>
              <a:r>
                <a:rPr lang="vi-VN" sz="3600" b="1" kern="10">
                  <a:ln w="9525">
                    <a:round/>
                    <a:headEnd/>
                    <a:tailEnd/>
                  </a:ln>
                  <a:solidFill>
                    <a:srgbClr val="008000"/>
                  </a:solidFill>
                </a:rPr>
                <a:t>KCT</a:t>
              </a:r>
            </a:p>
          </p:txBody>
        </p:sp>
      </p:grpSp>
      <p:sp>
        <p:nvSpPr>
          <p:cNvPr id="32" name="Text Box 21"/>
          <p:cNvSpPr txBox="1">
            <a:spLocks noChangeArrowheads="1"/>
          </p:cNvSpPr>
          <p:nvPr/>
        </p:nvSpPr>
        <p:spPr bwMode="auto">
          <a:xfrm>
            <a:off x="2955151" y="411913"/>
            <a:ext cx="6687403" cy="858857"/>
          </a:xfrm>
          <a:prstGeom prst="horizontalScroll">
            <a:avLst/>
          </a:prstGeom>
          <a:solidFill>
            <a:srgbClr val="00B050"/>
          </a:solidFill>
          <a:ln w="12700" algn="ctr">
            <a:solidFill>
              <a:srgbClr val="FF0000"/>
            </a:solidFill>
            <a:miter lim="800000"/>
            <a:headEnd/>
            <a:tailEnd/>
          </a:ln>
          <a:effectLst/>
        </p:spPr>
        <p:txBody>
          <a:bodyPr wrap="square">
            <a:spAutoFit/>
          </a:bodyPr>
          <a:lstStyle/>
          <a:p>
            <a:pPr algn="ctr" eaLnBrk="1" hangingPunct="1"/>
            <a:r>
              <a:rPr lang="en-US" sz="3600" b="1" dirty="0">
                <a:solidFill>
                  <a:srgbClr val="CC00FF"/>
                </a:solidFill>
                <a:effectLst>
                  <a:outerShdw blurRad="38100" dist="38100" dir="2700000" algn="tl">
                    <a:srgbClr val="000000"/>
                  </a:outerShdw>
                </a:effectLst>
                <a:cs typeface="Arial" charset="0"/>
              </a:rPr>
              <a:t>HƯỚNG DẪN VỀ NHÀ</a:t>
            </a:r>
            <a:endParaRPr lang="vi-VN" sz="3600" b="1" dirty="0">
              <a:solidFill>
                <a:srgbClr val="CC00FF"/>
              </a:solidFill>
              <a:effectLst>
                <a:outerShdw blurRad="38100" dist="38100" dir="2700000" algn="tl">
                  <a:srgbClr val="000000"/>
                </a:outerShdw>
              </a:effectLst>
              <a:cs typeface="Arial" charset="0"/>
            </a:endParaRPr>
          </a:p>
        </p:txBody>
      </p:sp>
    </p:spTree>
    <p:extLst>
      <p:ext uri="{BB962C8B-B14F-4D97-AF65-F5344CB8AC3E}">
        <p14:creationId xmlns:p14="http://schemas.microsoft.com/office/powerpoint/2010/main" val="360227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Effect transition="in" filter="circle(in)">
                                      <p:cBhvr>
                                        <p:cTn id="7" dur="2000"/>
                                        <p:tgtEl>
                                          <p:spTgt spid="204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485">
                                            <p:txEl>
                                              <p:pRg st="1" end="1"/>
                                            </p:txEl>
                                          </p:spTgt>
                                        </p:tgtEl>
                                        <p:attrNameLst>
                                          <p:attrName>style.visibility</p:attrName>
                                        </p:attrNameLst>
                                      </p:cBhvr>
                                      <p:to>
                                        <p:strVal val="visible"/>
                                      </p:to>
                                    </p:set>
                                    <p:animEffect transition="in" filter="circle(in)">
                                      <p:cBhvr>
                                        <p:cTn id="12" dur="2000"/>
                                        <p:tgtEl>
                                          <p:spTgt spid="204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0485">
                                            <p:txEl>
                                              <p:pRg st="2" end="2"/>
                                            </p:txEl>
                                          </p:spTgt>
                                        </p:tgtEl>
                                        <p:attrNameLst>
                                          <p:attrName>style.visibility</p:attrName>
                                        </p:attrNameLst>
                                      </p:cBhvr>
                                      <p:to>
                                        <p:strVal val="visible"/>
                                      </p:to>
                                    </p:set>
                                    <p:animEffect transition="in" filter="circle(in)">
                                      <p:cBhvr>
                                        <p:cTn id="17" dur="2000"/>
                                        <p:tgtEl>
                                          <p:spTgt spid="2048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2038711" y="2099400"/>
            <a:ext cx="81184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9850" cmpd="thickThin">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ct val="50000"/>
              </a:spcBef>
            </a:pPr>
            <a:r>
              <a:rPr lang="en-US" altLang="vi-VN" sz="2000" dirty="0"/>
              <a:t>    </a:t>
            </a:r>
            <a:endParaRPr lang="en-US" altLang="vi-VN" sz="3600" dirty="0">
              <a:solidFill>
                <a:srgbClr val="000000"/>
              </a:solidFill>
            </a:endParaRPr>
          </a:p>
        </p:txBody>
      </p:sp>
      <p:grpSp>
        <p:nvGrpSpPr>
          <p:cNvPr id="2051" name="Group 3"/>
          <p:cNvGrpSpPr>
            <a:grpSpLocks/>
          </p:cNvGrpSpPr>
          <p:nvPr/>
        </p:nvGrpSpPr>
        <p:grpSpPr bwMode="auto">
          <a:xfrm>
            <a:off x="-150124" y="1"/>
            <a:ext cx="12091916" cy="7259782"/>
            <a:chOff x="219148" y="101599"/>
            <a:chExt cx="8924242" cy="6438510"/>
          </a:xfrm>
        </p:grpSpPr>
        <p:sp>
          <p:nvSpPr>
            <p:cNvPr id="3" name="Rectangle 2"/>
            <p:cNvSpPr/>
            <p:nvPr/>
          </p:nvSpPr>
          <p:spPr bwMode="auto">
            <a:xfrm>
              <a:off x="962723" y="914400"/>
              <a:ext cx="7594176" cy="4800600"/>
            </a:xfrm>
            <a:prstGeom prst="rect">
              <a:avLst/>
            </a:prstGeom>
            <a:noFill/>
            <a:ln w="57150">
              <a:solidFill>
                <a:srgbClr val="009900"/>
              </a:solidFill>
            </a:ln>
            <a:effectLst>
              <a:glow rad="127000">
                <a:schemeClr val="bg1"/>
              </a:glow>
            </a:effectLst>
          </p:spPr>
          <p:txBody>
            <a:bodyPr spcFirstLastPara="1" wrap="none" fromWordArt="1" anchor="ctr">
              <a:prstTxWarp prst="textArchUp">
                <a:avLst>
                  <a:gd name="adj" fmla="val 10800004"/>
                </a:avLst>
              </a:prstTxWarp>
              <a:scene3d>
                <a:camera prst="legacyPerspectiveBottom"/>
                <a:lightRig rig="legacyFlat3" dir="t"/>
              </a:scene3d>
              <a:sp3d extrusionH="887400" prstMaterial="legacyMatte">
                <a:extrusionClr>
                  <a:srgbClr val="CCCCFF"/>
                </a:extrusionClr>
              </a:sp3d>
            </a:bodyPr>
            <a:lstStyle/>
            <a:p>
              <a:pPr algn="ctr">
                <a:defRPr/>
              </a:pPr>
              <a:endParaRPr lang="en-US" sz="3600" kern="10" dirty="0" err="1">
                <a:ln w="9525">
                  <a:round/>
                  <a:headEnd/>
                  <a:tailEnd/>
                </a:ln>
                <a:gradFill rotWithShape="1">
                  <a:gsLst>
                    <a:gs pos="0">
                      <a:srgbClr val="CCCCFF"/>
                    </a:gs>
                    <a:gs pos="100000">
                      <a:srgbClr val="0000FF"/>
                    </a:gs>
                  </a:gsLst>
                  <a:path path="rect">
                    <a:fillToRect l="50000" t="50000" r="50000" b="50000"/>
                  </a:path>
                </a:gradFill>
                <a:latin typeface="Times New Roman"/>
                <a:cs typeface="Times New Roman"/>
              </a:endParaRPr>
            </a:p>
          </p:txBody>
        </p:sp>
        <p:pic>
          <p:nvPicPr>
            <p:cNvPr id="2055" name="Picture 6" descr="56CEE190D2834983BE9B1882D8651F7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45851" y="-1039712"/>
              <a:ext cx="1484848" cy="376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6" descr="56CEE190D2834983BE9B1882D8651F7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5775" y="724282"/>
              <a:ext cx="1380625" cy="240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6" descr="56CEE190D2834983BE9B1882D8651F7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642170">
              <a:off x="219148" y="3347347"/>
              <a:ext cx="1484848" cy="270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6" descr="56CEE190D2834983BE9B1882D8651F7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054706" y="3717350"/>
              <a:ext cx="1484848" cy="3985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6" descr="56CEE190D2834983BE9B1882D8651F7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094311" y="-998363"/>
              <a:ext cx="1484848" cy="376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6" descr="56CEE190D2834983BE9B1882D8651F7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989874" y="914400"/>
              <a:ext cx="1135803" cy="254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6" descr="56CEE190D2834983BE9B1882D8651F7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094311" y="3913950"/>
              <a:ext cx="1484848" cy="376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6" descr="56CEE190D2834983BE9B1882D8651F7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642170">
              <a:off x="8077517" y="3314869"/>
              <a:ext cx="1065873" cy="256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tangle 2"/>
          <p:cNvSpPr txBox="1">
            <a:spLocks noChangeArrowheads="1"/>
          </p:cNvSpPr>
          <p:nvPr/>
        </p:nvSpPr>
        <p:spPr>
          <a:xfrm>
            <a:off x="4454111" y="1374271"/>
            <a:ext cx="3177335" cy="514350"/>
          </a:xfrm>
          <a:prstGeom prst="round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vi-VN" sz="3600" b="1" dirty="0">
                <a:solidFill>
                  <a:srgbClr val="FF33CC"/>
                </a:solidFill>
                <a:latin typeface="Times New Roman" panose="02020603050405020304" pitchFamily="18" charset="0"/>
              </a:rPr>
              <a:t>ĐẶT VẤN ĐỀ</a:t>
            </a:r>
            <a:endParaRPr lang="en-US" altLang="vi-VN" sz="3600" b="1" dirty="0">
              <a:solidFill>
                <a:schemeClr val="bg1"/>
              </a:solidFill>
              <a:latin typeface=".VnTimeH" panose="020B7200000000000000" pitchFamily="34" charset="0"/>
            </a:endParaRPr>
          </a:p>
        </p:txBody>
      </p:sp>
      <p:sp>
        <p:nvSpPr>
          <p:cNvPr id="14" name="Text Box 4"/>
          <p:cNvSpPr txBox="1">
            <a:spLocks noChangeArrowheads="1"/>
          </p:cNvSpPr>
          <p:nvPr/>
        </p:nvSpPr>
        <p:spPr bwMode="auto">
          <a:xfrm>
            <a:off x="1638730" y="2027833"/>
            <a:ext cx="872704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b="1" i="1" dirty="0">
                <a:latin typeface="Times New Roman" panose="02020603050405020304" pitchFamily="18" charset="0"/>
                <a:cs typeface="Times New Roman" panose="02020603050405020304" pitchFamily="18" charset="0"/>
              </a:rPr>
              <a:t>Đi na mô ở xe đạp nhỏ xíu và nhà máy thuỷ điện Hoà Bình khổng lồ để cho dòng điện xoay chiều. Vậy cấu tạo và chuyển vận của chúng có gì giống và khác nhau?</a:t>
            </a:r>
            <a:endParaRPr lang="vi-VN" sz="2000" b="1" i="1" dirty="0">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4" name="Group 3"/>
          <p:cNvGrpSpPr/>
          <p:nvPr/>
        </p:nvGrpSpPr>
        <p:grpSpPr>
          <a:xfrm>
            <a:off x="3074641" y="3299729"/>
            <a:ext cx="6388716" cy="2626583"/>
            <a:chOff x="3074641" y="3299729"/>
            <a:chExt cx="6388716" cy="2626583"/>
          </a:xfrm>
        </p:grpSpPr>
        <p:pic>
          <p:nvPicPr>
            <p:cNvPr id="15" name="Picture 5" descr="15-01-08_1044"/>
            <p:cNvPicPr>
              <a:picLocks noChangeAspect="1" noChangeArrowheads="1"/>
            </p:cNvPicPr>
            <p:nvPr/>
          </p:nvPicPr>
          <p:blipFill rotWithShape="1">
            <a:blip r:embed="rId3">
              <a:lum contrast="36000"/>
            </a:blip>
            <a:srcRect l="15622" r="11144"/>
            <a:stretch/>
          </p:blipFill>
          <p:spPr bwMode="auto">
            <a:xfrm>
              <a:off x="3074641" y="3317620"/>
              <a:ext cx="3138985" cy="2590800"/>
            </a:xfrm>
            <a:prstGeom prst="rect">
              <a:avLst/>
            </a:prstGeom>
            <a:noFill/>
          </p:spPr>
        </p:pic>
        <p:pic>
          <p:nvPicPr>
            <p:cNvPr id="2" name="Picture 1"/>
            <p:cNvPicPr>
              <a:picLocks noChangeAspect="1"/>
            </p:cNvPicPr>
            <p:nvPr/>
          </p:nvPicPr>
          <p:blipFill>
            <a:blip r:embed="rId4"/>
            <a:stretch>
              <a:fillRect/>
            </a:stretch>
          </p:blipFill>
          <p:spPr>
            <a:xfrm>
              <a:off x="6213626" y="3299729"/>
              <a:ext cx="3249731" cy="2626583"/>
            </a:xfrm>
            <a:prstGeom prst="rect">
              <a:avLst/>
            </a:prstGeom>
          </p:spPr>
        </p:pic>
      </p:grpSp>
    </p:spTree>
    <p:extLst>
      <p:ext uri="{BB962C8B-B14F-4D97-AF65-F5344CB8AC3E}">
        <p14:creationId xmlns:p14="http://schemas.microsoft.com/office/powerpoint/2010/main" val="2940153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ppt_x</p:attrName>
                                        </p:attrNameLst>
                                      </p:cBhvr>
                                      <p:tavLst>
                                        <p:tav tm="0">
                                          <p:val>
                                            <p:strVal val="#ppt_x-.2"/>
                                          </p:val>
                                        </p:tav>
                                        <p:tav tm="100000">
                                          <p:val>
                                            <p:strVal val="#ppt_x"/>
                                          </p:val>
                                        </p:tav>
                                      </p:tavLst>
                                    </p:anim>
                                    <p:anim calcmode="lin" valueType="num">
                                      <p:cBhvr>
                                        <p:cTn id="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2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6"/>
          <p:cNvSpPr txBox="1">
            <a:spLocks noChangeArrowheads="1"/>
          </p:cNvSpPr>
          <p:nvPr/>
        </p:nvSpPr>
        <p:spPr bwMode="auto">
          <a:xfrm>
            <a:off x="4840941" y="394298"/>
            <a:ext cx="2563812" cy="830997"/>
          </a:xfrm>
          <a:prstGeom prst="rect">
            <a:avLst/>
          </a:prstGeom>
          <a:noFill/>
          <a:ln w="9525">
            <a:noFill/>
            <a:miter lim="800000"/>
            <a:headEnd/>
            <a:tailEnd/>
          </a:ln>
          <a:effectLst/>
        </p:spPr>
        <p:txBody>
          <a:bodyPr>
            <a:spAutoFit/>
          </a:bodyPr>
          <a:lstStyle/>
          <a:p>
            <a:pPr algn="l">
              <a:spcBef>
                <a:spcPct val="50000"/>
              </a:spcBef>
              <a:defRPr/>
            </a:pPr>
            <a:r>
              <a:rPr lang="en-US" sz="4800" b="1" i="1" dirty="0">
                <a:solidFill>
                  <a:srgbClr val="FF0000"/>
                </a:solidFill>
                <a:effectLst>
                  <a:outerShdw blurRad="38100" dist="38100" dir="2700000" algn="tl">
                    <a:srgbClr val="C0C0C0"/>
                  </a:outerShdw>
                </a:effectLst>
                <a:latin typeface="Arial" charset="0"/>
                <a:cs typeface="Arial" charset="0"/>
              </a:rPr>
              <a:t>Tiết 40</a:t>
            </a:r>
          </a:p>
        </p:txBody>
      </p:sp>
      <p:sp>
        <p:nvSpPr>
          <p:cNvPr id="3079" name="Text Box 7"/>
          <p:cNvSpPr txBox="1">
            <a:spLocks noChangeArrowheads="1"/>
          </p:cNvSpPr>
          <p:nvPr/>
        </p:nvSpPr>
        <p:spPr bwMode="auto">
          <a:xfrm>
            <a:off x="762000" y="1047557"/>
            <a:ext cx="10972800" cy="769441"/>
          </a:xfrm>
          <a:prstGeom prst="rect">
            <a:avLst/>
          </a:prstGeom>
          <a:noFill/>
          <a:ln w="9525">
            <a:noFill/>
            <a:miter lim="800000"/>
            <a:headEnd/>
            <a:tailEnd/>
          </a:ln>
          <a:effectLst/>
        </p:spPr>
        <p:txBody>
          <a:bodyPr wrap="square">
            <a:spAutoFit/>
          </a:bodyPr>
          <a:lstStyle/>
          <a:p>
            <a:pPr algn="ctr">
              <a:spcBef>
                <a:spcPct val="50000"/>
              </a:spcBef>
              <a:defRPr/>
            </a:pPr>
            <a:r>
              <a:rPr lang="en-US" sz="4400" b="1" dirty="0">
                <a:solidFill>
                  <a:srgbClr val="800000"/>
                </a:solidFill>
                <a:effectLst>
                  <a:outerShdw blurRad="38100" dist="38100" dir="2700000" algn="tl">
                    <a:srgbClr val="C0C0C0"/>
                  </a:outerShdw>
                </a:effectLst>
                <a:latin typeface="Arial" charset="0"/>
                <a:cs typeface="Arial" charset="0"/>
              </a:rPr>
              <a:t>CHỦ ĐỀ: MÁY PHÁT ĐIỆN XOAY CHIỀU</a:t>
            </a:r>
            <a:endParaRPr lang="en-US" sz="4400" b="1" i="1" dirty="0">
              <a:solidFill>
                <a:srgbClr val="800000"/>
              </a:solidFill>
              <a:effectLst>
                <a:outerShdw blurRad="38100" dist="38100" dir="2700000" algn="tl">
                  <a:srgbClr val="C0C0C0"/>
                </a:outerShdw>
              </a:effectLst>
              <a:latin typeface="Arial" charset="0"/>
              <a:cs typeface="Arial" charset="0"/>
            </a:endParaRPr>
          </a:p>
        </p:txBody>
      </p:sp>
      <p:grpSp>
        <p:nvGrpSpPr>
          <p:cNvPr id="6" name="Group 5"/>
          <p:cNvGrpSpPr/>
          <p:nvPr/>
        </p:nvGrpSpPr>
        <p:grpSpPr>
          <a:xfrm>
            <a:off x="2486301" y="2017987"/>
            <a:ext cx="7524198" cy="3908326"/>
            <a:chOff x="3074641" y="3299729"/>
            <a:chExt cx="6388716" cy="2626583"/>
          </a:xfrm>
        </p:grpSpPr>
        <p:pic>
          <p:nvPicPr>
            <p:cNvPr id="7" name="Picture 5" descr="15-01-08_1044"/>
            <p:cNvPicPr>
              <a:picLocks noChangeAspect="1" noChangeArrowheads="1"/>
            </p:cNvPicPr>
            <p:nvPr/>
          </p:nvPicPr>
          <p:blipFill rotWithShape="1">
            <a:blip r:embed="rId3">
              <a:lum contrast="36000"/>
            </a:blip>
            <a:srcRect l="15622" r="11144"/>
            <a:stretch/>
          </p:blipFill>
          <p:spPr bwMode="auto">
            <a:xfrm>
              <a:off x="3074641" y="3317620"/>
              <a:ext cx="3138985" cy="2590800"/>
            </a:xfrm>
            <a:prstGeom prst="rect">
              <a:avLst/>
            </a:prstGeom>
            <a:noFill/>
          </p:spPr>
        </p:pic>
        <p:pic>
          <p:nvPicPr>
            <p:cNvPr id="8" name="Picture 7"/>
            <p:cNvPicPr>
              <a:picLocks noChangeAspect="1"/>
            </p:cNvPicPr>
            <p:nvPr/>
          </p:nvPicPr>
          <p:blipFill>
            <a:blip r:embed="rId4"/>
            <a:stretch>
              <a:fillRect/>
            </a:stretch>
          </p:blipFill>
          <p:spPr>
            <a:xfrm>
              <a:off x="6213626" y="3299729"/>
              <a:ext cx="3249731" cy="2626583"/>
            </a:xfrm>
            <a:prstGeom prst="rect">
              <a:avLst/>
            </a:prstGeom>
          </p:spPr>
        </p:pic>
      </p:grpSp>
    </p:spTree>
    <p:extLst>
      <p:ext uri="{BB962C8B-B14F-4D97-AF65-F5344CB8AC3E}">
        <p14:creationId xmlns:p14="http://schemas.microsoft.com/office/powerpoint/2010/main" val="1544285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Text Box 7"/>
          <p:cNvSpPr txBox="1">
            <a:spLocks noChangeArrowheads="1"/>
          </p:cNvSpPr>
          <p:nvPr/>
        </p:nvSpPr>
        <p:spPr bwMode="auto">
          <a:xfrm>
            <a:off x="1362434" y="4855209"/>
            <a:ext cx="9144000" cy="830997"/>
          </a:xfrm>
          <a:prstGeom prst="rect">
            <a:avLst/>
          </a:prstGeom>
          <a:noFill/>
          <a:ln w="9525">
            <a:noFill/>
            <a:miter lim="800000"/>
            <a:headEnd/>
            <a:tailEnd/>
          </a:ln>
        </p:spPr>
        <p:txBody>
          <a:bodyPr>
            <a:spAutoFit/>
          </a:bodyPr>
          <a:lstStyle/>
          <a:p>
            <a:pPr>
              <a:spcBef>
                <a:spcPct val="50000"/>
              </a:spcBef>
            </a:pPr>
            <a:r>
              <a:rPr lang="en-US" sz="2400" dirty="0">
                <a:latin typeface="Times New Roman" pitchFamily="18" charset="0"/>
                <a:cs typeface="Times New Roman" pitchFamily="18" charset="0"/>
              </a:rPr>
              <a:t>C1. </a:t>
            </a:r>
            <a:r>
              <a:rPr lang="en-US" sz="2400" dirty="0" err="1">
                <a:latin typeface="Times New Roman" pitchFamily="18" charset="0"/>
                <a:cs typeface="Times New Roman" pitchFamily="18" charset="0"/>
              </a:rPr>
              <a:t>Hãy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mỗi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chỗ</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a:t>
            </a:r>
          </a:p>
        </p:txBody>
      </p:sp>
      <p:grpSp>
        <p:nvGrpSpPr>
          <p:cNvPr id="2" name="Group 1"/>
          <p:cNvGrpSpPr/>
          <p:nvPr/>
        </p:nvGrpSpPr>
        <p:grpSpPr>
          <a:xfrm>
            <a:off x="1764944" y="907467"/>
            <a:ext cx="7853062" cy="3758104"/>
            <a:chOff x="1369359" y="1015602"/>
            <a:chExt cx="7853062" cy="3758104"/>
          </a:xfrm>
        </p:grpSpPr>
        <p:pic>
          <p:nvPicPr>
            <p:cNvPr id="12292" name="Picture 4" descr="15-01-08_1639"/>
            <p:cNvPicPr>
              <a:picLocks noChangeAspect="1" noChangeArrowheads="1"/>
            </p:cNvPicPr>
            <p:nvPr/>
          </p:nvPicPr>
          <p:blipFill rotWithShape="1">
            <a:blip r:embed="rId2"/>
            <a:srcRect l="13286" t="19902" r="14182"/>
            <a:stretch/>
          </p:blipFill>
          <p:spPr bwMode="auto">
            <a:xfrm>
              <a:off x="1369359" y="1015602"/>
              <a:ext cx="3931225" cy="3662082"/>
            </a:xfrm>
            <a:prstGeom prst="rect">
              <a:avLst/>
            </a:prstGeom>
            <a:noFill/>
            <a:ln w="9525">
              <a:noFill/>
              <a:miter lim="800000"/>
              <a:headEnd/>
              <a:tailEnd/>
            </a:ln>
          </p:spPr>
        </p:pic>
        <p:pic>
          <p:nvPicPr>
            <p:cNvPr id="12294" name="Picture 6" descr="15-01-08_1654"/>
            <p:cNvPicPr>
              <a:picLocks noChangeAspect="1" noChangeArrowheads="1"/>
            </p:cNvPicPr>
            <p:nvPr/>
          </p:nvPicPr>
          <p:blipFill rotWithShape="1">
            <a:blip r:embed="rId3"/>
            <a:srcRect l="12325" t="4608" r="373" b="-1176"/>
            <a:stretch/>
          </p:blipFill>
          <p:spPr bwMode="auto">
            <a:xfrm>
              <a:off x="5302622" y="1015602"/>
              <a:ext cx="3919799" cy="3695902"/>
            </a:xfrm>
            <a:prstGeom prst="rect">
              <a:avLst/>
            </a:prstGeom>
            <a:noFill/>
            <a:ln w="9525">
              <a:noFill/>
              <a:miter lim="800000"/>
              <a:headEnd/>
              <a:tailEnd/>
            </a:ln>
          </p:spPr>
        </p:pic>
        <p:sp>
          <p:nvSpPr>
            <p:cNvPr id="12298" name="Text Box 10"/>
            <p:cNvSpPr txBox="1">
              <a:spLocks noChangeArrowheads="1"/>
            </p:cNvSpPr>
            <p:nvPr/>
          </p:nvSpPr>
          <p:spPr bwMode="auto">
            <a:xfrm>
              <a:off x="3774141" y="4310971"/>
              <a:ext cx="1295400" cy="366713"/>
            </a:xfrm>
            <a:prstGeom prst="rect">
              <a:avLst/>
            </a:prstGeom>
            <a:noFill/>
            <a:ln w="9525">
              <a:noFill/>
              <a:miter lim="800000"/>
              <a:headEnd/>
              <a:tailEnd/>
            </a:ln>
          </p:spPr>
          <p:txBody>
            <a:bodyPr>
              <a:spAutoFit/>
            </a:bodyPr>
            <a:lstStyle/>
            <a:p>
              <a:pPr>
                <a:spcBef>
                  <a:spcPct val="50000"/>
                </a:spcBef>
              </a:pPr>
              <a:r>
                <a:rPr lang="en-US" dirty="0"/>
                <a:t>Hình 34.1</a:t>
              </a:r>
            </a:p>
          </p:txBody>
        </p:sp>
        <p:sp>
          <p:nvSpPr>
            <p:cNvPr id="12299" name="Text Box 11"/>
            <p:cNvSpPr txBox="1">
              <a:spLocks noChangeArrowheads="1"/>
            </p:cNvSpPr>
            <p:nvPr/>
          </p:nvSpPr>
          <p:spPr bwMode="auto">
            <a:xfrm>
              <a:off x="7803776" y="4406993"/>
              <a:ext cx="1371600" cy="366713"/>
            </a:xfrm>
            <a:prstGeom prst="rect">
              <a:avLst/>
            </a:prstGeom>
            <a:noFill/>
            <a:ln w="9525">
              <a:noFill/>
              <a:miter lim="800000"/>
              <a:headEnd/>
              <a:tailEnd/>
            </a:ln>
          </p:spPr>
          <p:txBody>
            <a:bodyPr>
              <a:spAutoFit/>
            </a:bodyPr>
            <a:lstStyle/>
            <a:p>
              <a:pPr>
                <a:spcBef>
                  <a:spcPct val="50000"/>
                </a:spcBef>
              </a:pPr>
              <a:r>
                <a:rPr lang="en-US" dirty="0"/>
                <a:t>Hình 34.2</a:t>
              </a:r>
            </a:p>
          </p:txBody>
        </p:sp>
      </p:grpSp>
      <p:sp>
        <p:nvSpPr>
          <p:cNvPr id="12300" name="Text Box 12"/>
          <p:cNvSpPr txBox="1">
            <a:spLocks noChangeArrowheads="1"/>
          </p:cNvSpPr>
          <p:nvPr/>
        </p:nvSpPr>
        <p:spPr bwMode="auto">
          <a:xfrm>
            <a:off x="1143000" y="35719"/>
            <a:ext cx="9144000" cy="519113"/>
          </a:xfrm>
          <a:prstGeom prst="rect">
            <a:avLst/>
          </a:prstGeom>
          <a:noFill/>
          <a:ln w="9525">
            <a:noFill/>
            <a:miter lim="800000"/>
            <a:headEnd/>
            <a:tailEnd/>
          </a:ln>
        </p:spPr>
        <p:txBody>
          <a:bodyPr>
            <a:spAutoFit/>
          </a:bodyPr>
          <a:lstStyle/>
          <a:p>
            <a:pPr>
              <a:spcBef>
                <a:spcPct val="50000"/>
              </a:spcBef>
            </a:pPr>
            <a:r>
              <a:rPr lang="en-US" sz="2800" b="1" dirty="0">
                <a:solidFill>
                  <a:srgbClr val="FF0000"/>
                </a:solidFill>
              </a:rPr>
              <a:t>I. Cấu tạo và hoạt động của máy phát điện xoay chiều</a:t>
            </a:r>
          </a:p>
        </p:txBody>
      </p:sp>
      <p:sp>
        <p:nvSpPr>
          <p:cNvPr id="12302" name="Text Box 14"/>
          <p:cNvSpPr txBox="1">
            <a:spLocks noChangeArrowheads="1"/>
          </p:cNvSpPr>
          <p:nvPr/>
        </p:nvSpPr>
        <p:spPr bwMode="auto">
          <a:xfrm>
            <a:off x="1143000" y="463450"/>
            <a:ext cx="4495800" cy="461665"/>
          </a:xfrm>
          <a:prstGeom prst="rect">
            <a:avLst/>
          </a:prstGeom>
          <a:noFill/>
          <a:ln w="9525">
            <a:noFill/>
            <a:miter lim="800000"/>
            <a:headEnd/>
            <a:tailEnd/>
          </a:ln>
        </p:spPr>
        <p:txBody>
          <a:bodyPr>
            <a:spAutoFit/>
          </a:bodyPr>
          <a:lstStyle/>
          <a:p>
            <a:pPr>
              <a:spcBef>
                <a:spcPct val="50000"/>
              </a:spcBef>
            </a:pPr>
            <a:r>
              <a:rPr lang="en-US" sz="2400" b="1" dirty="0">
                <a:latin typeface="Times New Roman" pitchFamily="18" charset="0"/>
                <a:cs typeface="Times New Roman" pitchFamily="18" charset="0"/>
                <a:hlinkClick r:id="rId4" action="ppaction://hlinkfile"/>
              </a:rPr>
              <a:t>1. </a:t>
            </a:r>
            <a:r>
              <a:rPr lang="en-US" sz="2400" b="1" dirty="0" err="1">
                <a:latin typeface="Times New Roman" pitchFamily="18" charset="0"/>
                <a:cs typeface="Times New Roman" pitchFamily="18" charset="0"/>
                <a:hlinkClick r:id="rId4" action="ppaction://hlinkfile"/>
              </a:rPr>
              <a:t>Quan</a:t>
            </a:r>
            <a:r>
              <a:rPr lang="en-US" sz="2400" b="1" dirty="0">
                <a:latin typeface="Times New Roman" pitchFamily="18" charset="0"/>
                <a:cs typeface="Times New Roman" pitchFamily="18" charset="0"/>
                <a:hlinkClick r:id="rId4" action="ppaction://hlinkfile"/>
              </a:rPr>
              <a:t> </a:t>
            </a:r>
            <a:r>
              <a:rPr lang="en-US" sz="2400" b="1" dirty="0" err="1">
                <a:latin typeface="Times New Roman" pitchFamily="18" charset="0"/>
                <a:cs typeface="Times New Roman" pitchFamily="18" charset="0"/>
                <a:hlinkClick r:id="rId4" action="ppaction://hlinkfile"/>
              </a:rPr>
              <a:t>sát</a:t>
            </a:r>
            <a:r>
              <a:rPr lang="en-US" sz="2400" b="1" dirty="0">
                <a:latin typeface="Times New Roman" pitchFamily="18" charset="0"/>
                <a:cs typeface="Times New Roman" pitchFamily="18" charset="0"/>
                <a:hlinkClick r:id="rId4" action="ppaction://hlinkfile"/>
              </a:rPr>
              <a:t> :</a:t>
            </a:r>
            <a:endParaRPr lang="en-US" sz="2400" b="1" dirty="0">
              <a:latin typeface="Times New Roman" pitchFamily="18" charset="0"/>
              <a:cs typeface="Times New Roman" pitchFamily="18" charset="0"/>
            </a:endParaRPr>
          </a:p>
        </p:txBody>
      </p:sp>
      <p:sp>
        <p:nvSpPr>
          <p:cNvPr id="14" name="AutoShape 26"/>
          <p:cNvSpPr>
            <a:spLocks noChangeArrowheads="1"/>
          </p:cNvSpPr>
          <p:nvPr/>
        </p:nvSpPr>
        <p:spPr bwMode="auto">
          <a:xfrm>
            <a:off x="704850" y="1133331"/>
            <a:ext cx="990600" cy="685800"/>
          </a:xfrm>
          <a:prstGeom prst="wedgeRoundRectCallout">
            <a:avLst>
              <a:gd name="adj1" fmla="val 229208"/>
              <a:gd name="adj2" fmla="val 24484"/>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vi-VN" b="1">
                <a:solidFill>
                  <a:srgbClr val="FF0000"/>
                </a:solidFill>
              </a:rPr>
              <a:t>Nam châm</a:t>
            </a:r>
          </a:p>
        </p:txBody>
      </p:sp>
      <p:sp>
        <p:nvSpPr>
          <p:cNvPr id="15" name="AutoShape 27"/>
          <p:cNvSpPr>
            <a:spLocks noChangeArrowheads="1"/>
          </p:cNvSpPr>
          <p:nvPr/>
        </p:nvSpPr>
        <p:spPr bwMode="auto">
          <a:xfrm>
            <a:off x="704850" y="2085307"/>
            <a:ext cx="990600" cy="685800"/>
          </a:xfrm>
          <a:prstGeom prst="wedgeRoundRectCallout">
            <a:avLst>
              <a:gd name="adj1" fmla="val 223215"/>
              <a:gd name="adj2" fmla="val 26787"/>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vi-VN" b="1" dirty="0">
                <a:solidFill>
                  <a:srgbClr val="FF0000"/>
                </a:solidFill>
              </a:rPr>
              <a:t>Cuộn dây</a:t>
            </a:r>
          </a:p>
        </p:txBody>
      </p:sp>
      <p:sp>
        <p:nvSpPr>
          <p:cNvPr id="16" name="AutoShape 27"/>
          <p:cNvSpPr>
            <a:spLocks noChangeArrowheads="1"/>
          </p:cNvSpPr>
          <p:nvPr/>
        </p:nvSpPr>
        <p:spPr bwMode="auto">
          <a:xfrm>
            <a:off x="704850" y="2977468"/>
            <a:ext cx="990600" cy="685800"/>
          </a:xfrm>
          <a:prstGeom prst="wedgeRoundRectCallout">
            <a:avLst>
              <a:gd name="adj1" fmla="val 165432"/>
              <a:gd name="adj2" fmla="val 1003"/>
              <a:gd name="adj3" fmla="val 16667"/>
            </a:avLst>
          </a:prstGeom>
          <a:noFill/>
          <a:ln w="9525">
            <a:solidFill>
              <a:srgbClr val="FFC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vi-VN" b="1" dirty="0"/>
              <a:t>Vành khuyên</a:t>
            </a:r>
          </a:p>
        </p:txBody>
      </p:sp>
      <p:sp>
        <p:nvSpPr>
          <p:cNvPr id="17" name="AutoShape 27"/>
          <p:cNvSpPr>
            <a:spLocks noChangeArrowheads="1"/>
          </p:cNvSpPr>
          <p:nvPr/>
        </p:nvSpPr>
        <p:spPr bwMode="auto">
          <a:xfrm>
            <a:off x="693644" y="2955229"/>
            <a:ext cx="1001806" cy="685800"/>
          </a:xfrm>
          <a:prstGeom prst="wedgeRoundRectCallout">
            <a:avLst>
              <a:gd name="adj1" fmla="val 120552"/>
              <a:gd name="adj2" fmla="val 79493"/>
              <a:gd name="adj3" fmla="val 16667"/>
            </a:avLst>
          </a:prstGeom>
          <a:noFill/>
          <a:ln w="9525">
            <a:solidFill>
              <a:schemeClr val="accent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vi-VN" b="1" dirty="0">
              <a:solidFill>
                <a:srgbClr val="FF0000"/>
              </a:solidFill>
            </a:endParaRPr>
          </a:p>
        </p:txBody>
      </p:sp>
      <p:sp>
        <p:nvSpPr>
          <p:cNvPr id="18" name="AutoShape 27"/>
          <p:cNvSpPr>
            <a:spLocks noChangeArrowheads="1"/>
          </p:cNvSpPr>
          <p:nvPr/>
        </p:nvSpPr>
        <p:spPr bwMode="auto">
          <a:xfrm>
            <a:off x="4581766" y="3666862"/>
            <a:ext cx="990600" cy="685800"/>
          </a:xfrm>
          <a:prstGeom prst="wedgeRoundRectCallout">
            <a:avLst>
              <a:gd name="adj1" fmla="val -181775"/>
              <a:gd name="adj2" fmla="val -71985"/>
              <a:gd name="adj3" fmla="val 16667"/>
            </a:avLst>
          </a:prstGeom>
          <a:noFill/>
          <a:ln w="9525">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vi-VN" b="1" dirty="0"/>
              <a:t>Thanh quét</a:t>
            </a:r>
          </a:p>
        </p:txBody>
      </p:sp>
      <p:sp>
        <p:nvSpPr>
          <p:cNvPr id="19" name="AutoShape 27"/>
          <p:cNvSpPr>
            <a:spLocks noChangeArrowheads="1"/>
          </p:cNvSpPr>
          <p:nvPr/>
        </p:nvSpPr>
        <p:spPr bwMode="auto">
          <a:xfrm>
            <a:off x="4592729" y="3676619"/>
            <a:ext cx="972111" cy="685800"/>
          </a:xfrm>
          <a:prstGeom prst="wedgeRoundRectCallout">
            <a:avLst>
              <a:gd name="adj1" fmla="val -227892"/>
              <a:gd name="adj2" fmla="val -3328"/>
              <a:gd name="adj3" fmla="val 16667"/>
            </a:avLst>
          </a:prstGeom>
          <a:noFill/>
          <a:ln w="9525">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vi-VN" b="1" dirty="0"/>
          </a:p>
        </p:txBody>
      </p:sp>
      <p:sp>
        <p:nvSpPr>
          <p:cNvPr id="20" name="AutoShape 26"/>
          <p:cNvSpPr>
            <a:spLocks noChangeArrowheads="1"/>
          </p:cNvSpPr>
          <p:nvPr/>
        </p:nvSpPr>
        <p:spPr bwMode="auto">
          <a:xfrm>
            <a:off x="9339918" y="701106"/>
            <a:ext cx="1282706" cy="685800"/>
          </a:xfrm>
          <a:prstGeom prst="wedgeRoundRectCallout">
            <a:avLst>
              <a:gd name="adj1" fmla="val -203303"/>
              <a:gd name="adj2" fmla="val 151846"/>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vi-VN" b="1" dirty="0">
                <a:solidFill>
                  <a:srgbClr val="FF0000"/>
                </a:solidFill>
              </a:rPr>
              <a:t>Nam châm điện</a:t>
            </a:r>
          </a:p>
        </p:txBody>
      </p:sp>
      <p:sp>
        <p:nvSpPr>
          <p:cNvPr id="21" name="AutoShape 27"/>
          <p:cNvSpPr>
            <a:spLocks noChangeArrowheads="1"/>
          </p:cNvSpPr>
          <p:nvPr/>
        </p:nvSpPr>
        <p:spPr bwMode="auto">
          <a:xfrm>
            <a:off x="9575039" y="2556116"/>
            <a:ext cx="1177371" cy="685800"/>
          </a:xfrm>
          <a:prstGeom prst="wedgeRoundRectCallout">
            <a:avLst>
              <a:gd name="adj1" fmla="val -175169"/>
              <a:gd name="adj2" fmla="val -133653"/>
              <a:gd name="adj3" fmla="val 16667"/>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vi-VN" b="1" dirty="0">
                <a:solidFill>
                  <a:srgbClr val="FF0000"/>
                </a:solidFill>
              </a:rPr>
              <a:t>Cuộn dây</a:t>
            </a:r>
          </a:p>
        </p:txBody>
      </p:sp>
      <p:sp>
        <p:nvSpPr>
          <p:cNvPr id="22" name="AutoShape 27"/>
          <p:cNvSpPr>
            <a:spLocks noChangeArrowheads="1"/>
          </p:cNvSpPr>
          <p:nvPr/>
        </p:nvSpPr>
        <p:spPr bwMode="auto">
          <a:xfrm>
            <a:off x="9573000" y="2547262"/>
            <a:ext cx="1177371" cy="685800"/>
          </a:xfrm>
          <a:prstGeom prst="wedgeRoundRectCallout">
            <a:avLst>
              <a:gd name="adj1" fmla="val -187920"/>
              <a:gd name="adj2" fmla="val 136993"/>
              <a:gd name="adj3" fmla="val 16667"/>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vi-VN" b="1" dirty="0">
                <a:solidFill>
                  <a:srgbClr val="FF0000"/>
                </a:solidFill>
              </a:rPr>
              <a:t>Cuộn dây</a:t>
            </a:r>
          </a:p>
        </p:txBody>
      </p:sp>
      <p:sp>
        <p:nvSpPr>
          <p:cNvPr id="24" name="AutoShape 27"/>
          <p:cNvSpPr>
            <a:spLocks noChangeArrowheads="1"/>
          </p:cNvSpPr>
          <p:nvPr/>
        </p:nvSpPr>
        <p:spPr bwMode="auto">
          <a:xfrm>
            <a:off x="9618007" y="3753602"/>
            <a:ext cx="990600" cy="685800"/>
          </a:xfrm>
          <a:prstGeom prst="wedgeRoundRectCallout">
            <a:avLst>
              <a:gd name="adj1" fmla="val -206575"/>
              <a:gd name="adj2" fmla="val -343"/>
              <a:gd name="adj3" fmla="val 16667"/>
            </a:avLst>
          </a:prstGeom>
          <a:noFill/>
          <a:ln w="9525">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vi-VN" b="1" dirty="0"/>
              <a:t>Vỏ sắt</a:t>
            </a:r>
          </a:p>
        </p:txBody>
      </p:sp>
      <p:sp>
        <p:nvSpPr>
          <p:cNvPr id="27" name="TextBox 26"/>
          <p:cNvSpPr txBox="1"/>
          <p:nvPr/>
        </p:nvSpPr>
        <p:spPr>
          <a:xfrm>
            <a:off x="1362434" y="4496126"/>
            <a:ext cx="8077200" cy="461665"/>
          </a:xfrm>
          <a:prstGeom prst="rect">
            <a:avLst/>
          </a:prstGeom>
          <a:noFill/>
        </p:spPr>
        <p:txBody>
          <a:bodyPr wrap="square" rtlCol="0">
            <a:spAutoFit/>
          </a:bodyPr>
          <a:lstStyle/>
          <a:p>
            <a:pPr algn="ctr">
              <a:spcBef>
                <a:spcPct val="50000"/>
              </a:spcBef>
            </a:pPr>
            <a:r>
              <a:rPr lang="en-US" sz="2400" dirty="0">
                <a:solidFill>
                  <a:srgbClr val="FF0000"/>
                </a:solidFill>
                <a:latin typeface="Times New Roman" pitchFamily="18" charset="0"/>
                <a:cs typeface="Times New Roman" pitchFamily="18" charset="0"/>
              </a:rPr>
              <a:t>Giống nhau :</a:t>
            </a:r>
            <a:r>
              <a:rPr lang="en-US" sz="2400" dirty="0">
                <a:latin typeface="Times New Roman" pitchFamily="18" charset="0"/>
                <a:cs typeface="Times New Roman" pitchFamily="18" charset="0"/>
              </a:rPr>
              <a:t> </a:t>
            </a:r>
            <a:r>
              <a:rPr lang="en-US" sz="2400" dirty="0">
                <a:solidFill>
                  <a:srgbClr val="0000FF"/>
                </a:solidFill>
                <a:latin typeface="Times New Roman" pitchFamily="18" charset="0"/>
                <a:cs typeface="Times New Roman" pitchFamily="18" charset="0"/>
              </a:rPr>
              <a:t>Gồm hai bộ phận chính là cuộn dây và nam châm.</a:t>
            </a:r>
          </a:p>
        </p:txBody>
      </p:sp>
      <p:sp>
        <p:nvSpPr>
          <p:cNvPr id="28" name="TextBox 27"/>
          <p:cNvSpPr txBox="1"/>
          <p:nvPr/>
        </p:nvSpPr>
        <p:spPr>
          <a:xfrm>
            <a:off x="1446830" y="4889925"/>
            <a:ext cx="1669477" cy="461665"/>
          </a:xfrm>
          <a:prstGeom prst="rect">
            <a:avLst/>
          </a:prstGeom>
          <a:noFill/>
        </p:spPr>
        <p:txBody>
          <a:bodyPr wrap="square" rtlCol="0">
            <a:spAutoFit/>
          </a:bodyPr>
          <a:lstStyle/>
          <a:p>
            <a:pPr>
              <a:spcBef>
                <a:spcPct val="50000"/>
              </a:spcBef>
            </a:pPr>
            <a:r>
              <a:rPr lang="en-US" sz="2400" dirty="0">
                <a:solidFill>
                  <a:srgbClr val="FF0000"/>
                </a:solidFill>
                <a:latin typeface="Times New Roman" pitchFamily="18" charset="0"/>
                <a:cs typeface="Times New Roman" pitchFamily="18" charset="0"/>
              </a:rPr>
              <a:t>Khác nhau :</a:t>
            </a:r>
            <a:endParaRPr lang="en-US" sz="2400" dirty="0">
              <a:solidFill>
                <a:srgbClr val="0000FF"/>
              </a:solidFill>
              <a:latin typeface="Times New Roman" pitchFamily="18" charset="0"/>
              <a:cs typeface="Times New Roman" pitchFamily="18" charset="0"/>
            </a:endParaRPr>
          </a:p>
        </p:txBody>
      </p:sp>
      <p:sp>
        <p:nvSpPr>
          <p:cNvPr id="29" name="Text Box 13"/>
          <p:cNvSpPr txBox="1">
            <a:spLocks noChangeArrowheads="1"/>
          </p:cNvSpPr>
          <p:nvPr/>
        </p:nvSpPr>
        <p:spPr bwMode="auto">
          <a:xfrm>
            <a:off x="1457968" y="5209631"/>
            <a:ext cx="4572000" cy="830997"/>
          </a:xfrm>
          <a:prstGeom prst="rect">
            <a:avLst/>
          </a:prstGeom>
          <a:noFill/>
          <a:ln w="9525">
            <a:noFill/>
            <a:miter lim="800000"/>
            <a:headEnd/>
            <a:tailEnd/>
          </a:ln>
        </p:spPr>
        <p:txBody>
          <a:bodyPr wrap="square">
            <a:spAutoFit/>
          </a:bodyPr>
          <a:lstStyle/>
          <a:p>
            <a:r>
              <a:rPr lang="en-US" sz="2400" dirty="0">
                <a:solidFill>
                  <a:srgbClr val="0000FF"/>
                </a:solidFill>
                <a:latin typeface="Times New Roman" pitchFamily="18" charset="0"/>
                <a:cs typeface="Times New Roman" pitchFamily="18" charset="0"/>
              </a:rPr>
              <a:t>Rô to (phần quay) : cuộn dây</a:t>
            </a:r>
          </a:p>
          <a:p>
            <a:r>
              <a:rPr lang="en-US" sz="2400" dirty="0" err="1">
                <a:solidFill>
                  <a:srgbClr val="0000FF"/>
                </a:solidFill>
                <a:latin typeface="Times New Roman" pitchFamily="18" charset="0"/>
                <a:cs typeface="Times New Roman" pitchFamily="18" charset="0"/>
              </a:rPr>
              <a:t>Stato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phần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đứng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yên</a:t>
            </a:r>
            <a:r>
              <a:rPr lang="en-US" sz="2400" dirty="0">
                <a:solidFill>
                  <a:srgbClr val="0000FF"/>
                </a:solidFill>
                <a:latin typeface="Times New Roman" pitchFamily="18" charset="0"/>
                <a:cs typeface="Times New Roman" pitchFamily="18" charset="0"/>
              </a:rPr>
              <a:t>): Nam </a:t>
            </a:r>
            <a:r>
              <a:rPr lang="en-US" sz="2400" dirty="0" err="1">
                <a:solidFill>
                  <a:srgbClr val="0000FF"/>
                </a:solidFill>
                <a:latin typeface="Times New Roman" pitchFamily="18" charset="0"/>
                <a:cs typeface="Times New Roman" pitchFamily="18" charset="0"/>
              </a:rPr>
              <a:t>châm</a:t>
            </a:r>
            <a:endParaRPr lang="en-US" sz="2400" dirty="0">
              <a:solidFill>
                <a:srgbClr val="0000FF"/>
              </a:solidFill>
              <a:latin typeface="Times New Roman" pitchFamily="18" charset="0"/>
              <a:cs typeface="Times New Roman" pitchFamily="18" charset="0"/>
            </a:endParaRPr>
          </a:p>
        </p:txBody>
      </p:sp>
      <p:sp>
        <p:nvSpPr>
          <p:cNvPr id="30" name="Text Box 13"/>
          <p:cNvSpPr txBox="1">
            <a:spLocks noChangeArrowheads="1"/>
          </p:cNvSpPr>
          <p:nvPr/>
        </p:nvSpPr>
        <p:spPr bwMode="auto">
          <a:xfrm>
            <a:off x="5953768" y="5209631"/>
            <a:ext cx="4495800" cy="830997"/>
          </a:xfrm>
          <a:prstGeom prst="rect">
            <a:avLst/>
          </a:prstGeom>
          <a:noFill/>
          <a:ln w="9525">
            <a:noFill/>
            <a:miter lim="800000"/>
            <a:headEnd/>
            <a:tailEnd/>
          </a:ln>
        </p:spPr>
        <p:txBody>
          <a:bodyPr wrap="square">
            <a:spAutoFit/>
          </a:bodyPr>
          <a:lstStyle/>
          <a:p>
            <a:r>
              <a:rPr lang="en-US" sz="2400" dirty="0">
                <a:solidFill>
                  <a:srgbClr val="0000FF"/>
                </a:solidFill>
                <a:latin typeface="Times New Roman" pitchFamily="18" charset="0"/>
                <a:cs typeface="Times New Roman" pitchFamily="18" charset="0"/>
              </a:rPr>
              <a:t>Rô to (phần quay) : nam châm</a:t>
            </a:r>
          </a:p>
          <a:p>
            <a:r>
              <a:rPr lang="en-US" sz="2400" dirty="0" err="1">
                <a:solidFill>
                  <a:srgbClr val="0000FF"/>
                </a:solidFill>
                <a:latin typeface="Times New Roman" pitchFamily="18" charset="0"/>
                <a:cs typeface="Times New Roman" pitchFamily="18" charset="0"/>
              </a:rPr>
              <a:t>Stato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phần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đứng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yên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cuộn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dây</a:t>
            </a:r>
            <a:endParaRPr lang="en-US" sz="2400" dirty="0">
              <a:solidFill>
                <a:srgbClr val="0000FF"/>
              </a:solidFill>
              <a:latin typeface="Times New Roman" pitchFamily="18" charset="0"/>
              <a:cs typeface="Times New Roman" pitchFamily="18" charset="0"/>
            </a:endParaRPr>
          </a:p>
        </p:txBody>
      </p:sp>
      <p:sp>
        <p:nvSpPr>
          <p:cNvPr id="31" name="Text Box 15"/>
          <p:cNvSpPr txBox="1">
            <a:spLocks noChangeArrowheads="1"/>
          </p:cNvSpPr>
          <p:nvPr/>
        </p:nvSpPr>
        <p:spPr bwMode="auto">
          <a:xfrm>
            <a:off x="1446830" y="5979084"/>
            <a:ext cx="4594276" cy="830997"/>
          </a:xfrm>
          <a:prstGeom prst="rect">
            <a:avLst/>
          </a:prstGeom>
          <a:noFill/>
          <a:ln w="9525">
            <a:noFill/>
            <a:miter lim="800000"/>
            <a:headEnd/>
            <a:tailEnd/>
          </a:ln>
        </p:spPr>
        <p:txBody>
          <a:bodyPr wrap="square">
            <a:spAutoFit/>
          </a:bodyPr>
          <a:lstStyle/>
          <a:p>
            <a:pPr>
              <a:spcBef>
                <a:spcPct val="50000"/>
              </a:spcBef>
            </a:pPr>
            <a:r>
              <a:rPr lang="en-US" sz="2400" dirty="0">
                <a:latin typeface="Times New Roman" pitchFamily="18" charset="0"/>
                <a:cs typeface="Times New Roman" pitchFamily="18" charset="0"/>
              </a:rPr>
              <a:t>*</a:t>
            </a:r>
            <a:r>
              <a:rPr lang="en-US" sz="2400" dirty="0" err="1">
                <a:solidFill>
                  <a:srgbClr val="C00000"/>
                </a:solidFill>
                <a:latin typeface="Times New Roman" pitchFamily="18" charset="0"/>
                <a:cs typeface="Times New Roman" pitchFamily="18" charset="0"/>
              </a:rPr>
              <a:t>Có</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thêm</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bộ</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góp</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điện</a:t>
            </a:r>
            <a:r>
              <a:rPr lang="en-US" sz="2400" dirty="0">
                <a:solidFill>
                  <a:srgbClr val="C00000"/>
                </a:solidFill>
                <a:latin typeface="Times New Roman" pitchFamily="18" charset="0"/>
                <a:cs typeface="Times New Roman" pitchFamily="18" charset="0"/>
              </a:rPr>
              <a:t> : </a:t>
            </a:r>
            <a:r>
              <a:rPr lang="en-US" sz="2400" dirty="0" err="1">
                <a:solidFill>
                  <a:srgbClr val="C00000"/>
                </a:solidFill>
                <a:latin typeface="Times New Roman" pitchFamily="18" charset="0"/>
                <a:cs typeface="Times New Roman" pitchFamily="18" charset="0"/>
              </a:rPr>
              <a:t>Vành</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khuyên</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và</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thanh</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quét</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chổi</a:t>
            </a:r>
            <a:r>
              <a:rPr lang="en-US" sz="2400" dirty="0">
                <a:solidFill>
                  <a:srgbClr val="C00000"/>
                </a:solidFill>
                <a:latin typeface="Times New Roman" pitchFamily="18" charset="0"/>
                <a:cs typeface="Times New Roman" pitchFamily="18" charset="0"/>
              </a:rPr>
              <a:t> than).</a:t>
            </a:r>
          </a:p>
        </p:txBody>
      </p:sp>
      <p:cxnSp>
        <p:nvCxnSpPr>
          <p:cNvPr id="32" name="Straight Connector 31"/>
          <p:cNvCxnSpPr/>
          <p:nvPr/>
        </p:nvCxnSpPr>
        <p:spPr>
          <a:xfrm rot="5400000">
            <a:off x="4982502" y="6101616"/>
            <a:ext cx="1828006" cy="79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67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300"/>
                                        </p:tgtEl>
                                        <p:attrNameLst>
                                          <p:attrName>style.visibility</p:attrName>
                                        </p:attrNameLst>
                                      </p:cBhvr>
                                      <p:to>
                                        <p:strVal val="visible"/>
                                      </p:to>
                                    </p:set>
                                    <p:animEffect transition="in" filter="blinds(horizontal)">
                                      <p:cBhvr>
                                        <p:cTn id="7" dur="500"/>
                                        <p:tgtEl>
                                          <p:spTgt spid="1230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12302"/>
                                        </p:tgtEl>
                                        <p:attrNameLst>
                                          <p:attrName>style.visibility</p:attrName>
                                        </p:attrNameLst>
                                      </p:cBhvr>
                                      <p:to>
                                        <p:strVal val="visible"/>
                                      </p:to>
                                    </p:set>
                                    <p:anim calcmode="lin" valueType="num">
                                      <p:cBhvr>
                                        <p:cTn id="12" dur="1000" fill="hold"/>
                                        <p:tgtEl>
                                          <p:spTgt spid="12302"/>
                                        </p:tgtEl>
                                        <p:attrNameLst>
                                          <p:attrName>ppt_w</p:attrName>
                                        </p:attrNameLst>
                                      </p:cBhvr>
                                      <p:tavLst>
                                        <p:tav tm="0">
                                          <p:val>
                                            <p:fltVal val="0"/>
                                          </p:val>
                                        </p:tav>
                                        <p:tav tm="100000">
                                          <p:val>
                                            <p:strVal val="#ppt_w"/>
                                          </p:val>
                                        </p:tav>
                                      </p:tavLst>
                                    </p:anim>
                                    <p:anim calcmode="lin" valueType="num">
                                      <p:cBhvr>
                                        <p:cTn id="13" dur="1000" fill="hold"/>
                                        <p:tgtEl>
                                          <p:spTgt spid="12302"/>
                                        </p:tgtEl>
                                        <p:attrNameLst>
                                          <p:attrName>ppt_h</p:attrName>
                                        </p:attrNameLst>
                                      </p:cBhvr>
                                      <p:tavLst>
                                        <p:tav tm="0">
                                          <p:val>
                                            <p:fltVal val="0"/>
                                          </p:val>
                                        </p:tav>
                                        <p:tav tm="100000">
                                          <p:val>
                                            <p:strVal val="#ppt_h"/>
                                          </p:val>
                                        </p:tav>
                                      </p:tavLst>
                                    </p:anim>
                                    <p:anim calcmode="lin" valueType="num">
                                      <p:cBhvr>
                                        <p:cTn id="14" dur="1000" fill="hold"/>
                                        <p:tgtEl>
                                          <p:spTgt spid="12302"/>
                                        </p:tgtEl>
                                        <p:attrNameLst>
                                          <p:attrName>style.rotation</p:attrName>
                                        </p:attrNameLst>
                                      </p:cBhvr>
                                      <p:tavLst>
                                        <p:tav tm="0">
                                          <p:val>
                                            <p:fltVal val="90"/>
                                          </p:val>
                                        </p:tav>
                                        <p:tav tm="100000">
                                          <p:val>
                                            <p:fltVal val="0"/>
                                          </p:val>
                                        </p:tav>
                                      </p:tavLst>
                                    </p:anim>
                                    <p:animEffect transition="in" filter="fade">
                                      <p:cBhvr>
                                        <p:cTn id="15" dur="1000"/>
                                        <p:tgtEl>
                                          <p:spTgt spid="1230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2295"/>
                                        </p:tgtEl>
                                        <p:attrNameLst>
                                          <p:attrName>style.visibility</p:attrName>
                                        </p:attrNameLst>
                                      </p:cBhvr>
                                      <p:to>
                                        <p:strVal val="visible"/>
                                      </p:to>
                                    </p:set>
                                    <p:animEffect transition="in" filter="blinds(horizontal)">
                                      <p:cBhvr>
                                        <p:cTn id="25" dur="500"/>
                                        <p:tgtEl>
                                          <p:spTgt spid="1229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inVertical)">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arn(inVertical)">
                                      <p:cBhvr>
                                        <p:cTn id="48" dur="500"/>
                                        <p:tgtEl>
                                          <p:spTgt spid="18"/>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arn(inVertical)">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barn(inVertical)">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barn(inVertical)">
                                      <p:cBhvr>
                                        <p:cTn id="61" dur="500"/>
                                        <p:tgtEl>
                                          <p:spTgt spid="21"/>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barn(inVertical)">
                                      <p:cBhvr>
                                        <p:cTn id="64" dur="500"/>
                                        <p:tgtEl>
                                          <p:spTgt spid="22"/>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barn(inVertical)">
                                      <p:cBhvr>
                                        <p:cTn id="69" dur="500"/>
                                        <p:tgtEl>
                                          <p:spTgt spid="24"/>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grpId="1" nodeType="clickEffect">
                                  <p:stCondLst>
                                    <p:cond delay="0"/>
                                  </p:stCondLst>
                                  <p:childTnLst>
                                    <p:set>
                                      <p:cBhvr>
                                        <p:cTn id="73" dur="1" fill="hold">
                                          <p:stCondLst>
                                            <p:cond delay="0"/>
                                          </p:stCondLst>
                                        </p:cTn>
                                        <p:tgtEl>
                                          <p:spTgt spid="12295"/>
                                        </p:tgtEl>
                                        <p:attrNameLst>
                                          <p:attrName>style.visibility</p:attrName>
                                        </p:attrNameLst>
                                      </p:cBhvr>
                                      <p:to>
                                        <p:strVal val="hidden"/>
                                      </p:to>
                                    </p:set>
                                  </p:childTnLst>
                                </p:cTn>
                              </p:par>
                              <p:par>
                                <p:cTn id="74" presetID="3" presetClass="entr" presetSubtype="10" fill="hold" nodeType="withEffect">
                                  <p:stCondLst>
                                    <p:cond delay="0"/>
                                  </p:stCondLst>
                                  <p:childTnLst>
                                    <p:set>
                                      <p:cBhvr>
                                        <p:cTn id="75" dur="1" fill="hold">
                                          <p:stCondLst>
                                            <p:cond delay="0"/>
                                          </p:stCondLst>
                                        </p:cTn>
                                        <p:tgtEl>
                                          <p:spTgt spid="27">
                                            <p:txEl>
                                              <p:pRg st="0" end="0"/>
                                            </p:txEl>
                                          </p:spTgt>
                                        </p:tgtEl>
                                        <p:attrNameLst>
                                          <p:attrName>style.visibility</p:attrName>
                                        </p:attrNameLst>
                                      </p:cBhvr>
                                      <p:to>
                                        <p:strVal val="visible"/>
                                      </p:to>
                                    </p:set>
                                    <p:animEffect transition="in" filter="blinds(horizontal)">
                                      <p:cBhvr>
                                        <p:cTn id="76" dur="500"/>
                                        <p:tgtEl>
                                          <p:spTgt spid="27">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nodeType="clickEffect">
                                  <p:stCondLst>
                                    <p:cond delay="0"/>
                                  </p:stCondLst>
                                  <p:childTnLst>
                                    <p:set>
                                      <p:cBhvr>
                                        <p:cTn id="80" dur="1" fill="hold">
                                          <p:stCondLst>
                                            <p:cond delay="0"/>
                                          </p:stCondLst>
                                        </p:cTn>
                                        <p:tgtEl>
                                          <p:spTgt spid="28">
                                            <p:txEl>
                                              <p:pRg st="0" end="0"/>
                                            </p:txEl>
                                          </p:spTgt>
                                        </p:tgtEl>
                                        <p:attrNameLst>
                                          <p:attrName>style.visibility</p:attrName>
                                        </p:attrNameLst>
                                      </p:cBhvr>
                                      <p:to>
                                        <p:strVal val="visible"/>
                                      </p:to>
                                    </p:set>
                                    <p:animEffect transition="in" filter="blinds(horizontal)">
                                      <p:cBhvr>
                                        <p:cTn id="81" dur="500"/>
                                        <p:tgtEl>
                                          <p:spTgt spid="28">
                                            <p:txEl>
                                              <p:pRg st="0" end="0"/>
                                            </p:txEl>
                                          </p:spTgt>
                                        </p:tgtEl>
                                      </p:cBhvr>
                                    </p:animEffect>
                                  </p:childTnLst>
                                </p:cTn>
                              </p:par>
                              <p:par>
                                <p:cTn id="82" presetID="6" presetClass="entr" presetSubtype="16" fill="hold"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circle(in)">
                                      <p:cBhvr>
                                        <p:cTn id="84" dur="2000"/>
                                        <p:tgtEl>
                                          <p:spTgt spid="32"/>
                                        </p:tgtEl>
                                      </p:cBhvr>
                                    </p:animEffect>
                                  </p:childTnLst>
                                </p:cTn>
                              </p:par>
                            </p:childTnLst>
                          </p:cTn>
                        </p:par>
                      </p:childTnLst>
                    </p:cTn>
                  </p:par>
                  <p:par>
                    <p:cTn id="85" fill="hold">
                      <p:stCondLst>
                        <p:cond delay="indefinite"/>
                      </p:stCondLst>
                      <p:childTnLst>
                        <p:par>
                          <p:cTn id="86" fill="hold">
                            <p:stCondLst>
                              <p:cond delay="0"/>
                            </p:stCondLst>
                            <p:childTnLst>
                              <p:par>
                                <p:cTn id="87" presetID="12" presetClass="entr" presetSubtype="4" fill="hold" grpId="0" nodeType="click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slide(fromBottom)">
                                      <p:cBhvr>
                                        <p:cTn id="89" dur="500"/>
                                        <p:tgtEl>
                                          <p:spTgt spid="29"/>
                                        </p:tgtEl>
                                      </p:cBhvr>
                                    </p:animEffect>
                                  </p:childTnLst>
                                </p:cTn>
                              </p:par>
                            </p:childTnLst>
                          </p:cTn>
                        </p:par>
                      </p:childTnLst>
                    </p:cTn>
                  </p:par>
                  <p:par>
                    <p:cTn id="90" fill="hold">
                      <p:stCondLst>
                        <p:cond delay="indefinite"/>
                      </p:stCondLst>
                      <p:childTnLst>
                        <p:par>
                          <p:cTn id="91" fill="hold">
                            <p:stCondLst>
                              <p:cond delay="0"/>
                            </p:stCondLst>
                            <p:childTnLst>
                              <p:par>
                                <p:cTn id="92" presetID="12" presetClass="entr" presetSubtype="4" fill="hold" grpId="0" nodeType="click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slide(fromBottom)">
                                      <p:cBhvr>
                                        <p:cTn id="94" dur="500"/>
                                        <p:tgtEl>
                                          <p:spTgt spid="30"/>
                                        </p:tgtEl>
                                      </p:cBhvr>
                                    </p:animEffect>
                                  </p:childTnLst>
                                </p:cTn>
                              </p:par>
                            </p:childTnLst>
                          </p:cTn>
                        </p:par>
                      </p:childTnLst>
                    </p:cTn>
                  </p:par>
                  <p:par>
                    <p:cTn id="95" fill="hold">
                      <p:stCondLst>
                        <p:cond delay="indefinite"/>
                      </p:stCondLst>
                      <p:childTnLst>
                        <p:par>
                          <p:cTn id="96" fill="hold">
                            <p:stCondLst>
                              <p:cond delay="0"/>
                            </p:stCondLst>
                            <p:childTnLst>
                              <p:par>
                                <p:cTn id="97" presetID="55" presetClass="entr" presetSubtype="0" fill="hold" grpId="0" nodeType="clickEffect">
                                  <p:stCondLst>
                                    <p:cond delay="0"/>
                                  </p:stCondLst>
                                  <p:childTnLst>
                                    <p:set>
                                      <p:cBhvr>
                                        <p:cTn id="98" dur="1" fill="hold">
                                          <p:stCondLst>
                                            <p:cond delay="0"/>
                                          </p:stCondLst>
                                        </p:cTn>
                                        <p:tgtEl>
                                          <p:spTgt spid="31"/>
                                        </p:tgtEl>
                                        <p:attrNameLst>
                                          <p:attrName>style.visibility</p:attrName>
                                        </p:attrNameLst>
                                      </p:cBhvr>
                                      <p:to>
                                        <p:strVal val="visible"/>
                                      </p:to>
                                    </p:set>
                                    <p:anim calcmode="lin" valueType="num">
                                      <p:cBhvr>
                                        <p:cTn id="99" dur="1000" fill="hold"/>
                                        <p:tgtEl>
                                          <p:spTgt spid="31"/>
                                        </p:tgtEl>
                                        <p:attrNameLst>
                                          <p:attrName>ppt_w</p:attrName>
                                        </p:attrNameLst>
                                      </p:cBhvr>
                                      <p:tavLst>
                                        <p:tav tm="0">
                                          <p:val>
                                            <p:strVal val="#ppt_w*0.70"/>
                                          </p:val>
                                        </p:tav>
                                        <p:tav tm="100000">
                                          <p:val>
                                            <p:strVal val="#ppt_w"/>
                                          </p:val>
                                        </p:tav>
                                      </p:tavLst>
                                    </p:anim>
                                    <p:anim calcmode="lin" valueType="num">
                                      <p:cBhvr>
                                        <p:cTn id="100" dur="1000" fill="hold"/>
                                        <p:tgtEl>
                                          <p:spTgt spid="31"/>
                                        </p:tgtEl>
                                        <p:attrNameLst>
                                          <p:attrName>ppt_h</p:attrName>
                                        </p:attrNameLst>
                                      </p:cBhvr>
                                      <p:tavLst>
                                        <p:tav tm="0">
                                          <p:val>
                                            <p:strVal val="#ppt_h"/>
                                          </p:val>
                                        </p:tav>
                                        <p:tav tm="100000">
                                          <p:val>
                                            <p:strVal val="#ppt_h"/>
                                          </p:val>
                                        </p:tav>
                                      </p:tavLst>
                                    </p:anim>
                                    <p:animEffect transition="in" filter="fade">
                                      <p:cBhvr>
                                        <p:cTn id="101"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P spid="12295" grpId="1"/>
      <p:bldP spid="12300" grpId="0"/>
      <p:bldP spid="12302" grpId="0"/>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9" grpId="0"/>
      <p:bldP spid="30"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990105" y="191675"/>
            <a:ext cx="10746970" cy="830997"/>
          </a:xfrm>
          <a:prstGeom prst="rect">
            <a:avLst/>
          </a:prstGeom>
        </p:spPr>
        <p:txBody>
          <a:bodyPr wrap="square">
            <a:spAutoFit/>
          </a:bodyPr>
          <a:lstStyle/>
          <a:p>
            <a:pPr algn="just"/>
            <a:r>
              <a:rPr lang="en-US" sz="2400" b="1" dirty="0">
                <a:solidFill>
                  <a:srgbClr val="FF0000"/>
                </a:solidFill>
                <a:latin typeface="Times New Roman" pitchFamily="18" charset="0"/>
                <a:cs typeface="Times New Roman" pitchFamily="18" charset="0"/>
              </a:rPr>
              <a:t>C2</a:t>
            </a:r>
            <a:r>
              <a:rPr lang="en-US" sz="2400" dirty="0">
                <a:solidFill>
                  <a:srgbClr val="FF0000"/>
                </a:solidFill>
                <a:latin typeface="Times New Roman" pitchFamily="18" charset="0"/>
                <a:cs typeface="Times New Roman" pitchFamily="18" charset="0"/>
              </a:rPr>
              <a:t> : </a:t>
            </a:r>
            <a:r>
              <a:rPr lang="en-US" sz="2400" dirty="0" err="1">
                <a:solidFill>
                  <a:srgbClr val="FF0000"/>
                </a:solidFill>
                <a:latin typeface="Times New Roman" pitchFamily="18" charset="0"/>
                <a:cs typeface="Times New Roman" pitchFamily="18" charset="0"/>
              </a:rPr>
              <a:t>Vì</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sao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khi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nam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châm</a:t>
            </a:r>
            <a:r>
              <a:rPr lang="en-US" sz="2400" dirty="0">
                <a:solidFill>
                  <a:srgbClr val="FF0000"/>
                </a:solidFill>
                <a:latin typeface="Times New Roman" pitchFamily="18" charset="0"/>
                <a:cs typeface="Times New Roman" pitchFamily="18" charset="0"/>
              </a:rPr>
              <a:t> ( </a:t>
            </a:r>
            <a:r>
              <a:rPr lang="en-US" sz="2400" dirty="0" err="1">
                <a:solidFill>
                  <a:srgbClr val="FF0000"/>
                </a:solidFill>
                <a:latin typeface="Times New Roman" pitchFamily="18" charset="0"/>
                <a:cs typeface="Times New Roman" pitchFamily="18" charset="0"/>
              </a:rPr>
              <a:t>hoặc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cuộn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dây</a:t>
            </a:r>
            <a:r>
              <a:rPr lang="en-US" sz="2400" dirty="0">
                <a:solidFill>
                  <a:srgbClr val="FF0000"/>
                </a:solidFill>
                <a:latin typeface="Times New Roman" pitchFamily="18" charset="0"/>
                <a:cs typeface="Times New Roman" pitchFamily="18" charset="0"/>
              </a:rPr>
              <a:t> ) quay </a:t>
            </a:r>
            <a:r>
              <a:rPr lang="en-US" sz="2400" dirty="0" err="1">
                <a:solidFill>
                  <a:srgbClr val="FF0000"/>
                </a:solidFill>
                <a:latin typeface="Times New Roman" pitchFamily="18" charset="0"/>
                <a:cs typeface="Times New Roman" pitchFamily="18" charset="0"/>
              </a:rPr>
              <a:t>ta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lại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được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dòng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điện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xoay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chiều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trong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các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máy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trên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khi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nối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hai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cực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của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máy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với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các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dụng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cụ</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tiêu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thụ</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điện</a:t>
            </a:r>
            <a:r>
              <a:rPr lang="en-US" sz="2400" dirty="0">
                <a:latin typeface="Times New Roman" pitchFamily="18" charset="0"/>
                <a:cs typeface="Times New Roman" pitchFamily="18" charset="0"/>
              </a:rPr>
              <a:t>.</a:t>
            </a:r>
            <a:endParaRPr lang="en-US" sz="2400" dirty="0"/>
          </a:p>
        </p:txBody>
      </p:sp>
      <p:sp>
        <p:nvSpPr>
          <p:cNvPr id="37" name="Text Box 15"/>
          <p:cNvSpPr txBox="1">
            <a:spLocks noChangeArrowheads="1"/>
          </p:cNvSpPr>
          <p:nvPr/>
        </p:nvSpPr>
        <p:spPr bwMode="auto">
          <a:xfrm>
            <a:off x="1091759" y="5310081"/>
            <a:ext cx="10481541" cy="1200329"/>
          </a:xfrm>
          <a:prstGeom prst="rect">
            <a:avLst/>
          </a:prstGeom>
          <a:noFill/>
          <a:ln w="9525">
            <a:noFill/>
            <a:miter lim="800000"/>
            <a:headEnd/>
            <a:tailEnd/>
          </a:ln>
        </p:spPr>
        <p:txBody>
          <a:bodyPr wrap="square">
            <a:spAutoFit/>
          </a:bodyPr>
          <a:lstStyle/>
          <a:p>
            <a:pPr>
              <a:spcBef>
                <a:spcPct val="50000"/>
              </a:spcBef>
            </a:pPr>
            <a:r>
              <a:rPr lang="en-US" sz="2400" i="1" dirty="0">
                <a:solidFill>
                  <a:srgbClr val="CC00FF"/>
                </a:solidFill>
                <a:latin typeface="Times New Roman" pitchFamily="18" charset="0"/>
                <a:cs typeface="Times New Roman" pitchFamily="18" charset="0"/>
              </a:rPr>
              <a:t>Khi nam châm hoặc cuộn dây quay thì số đường sức từ qua tiết diện S của cuộn dây  luân phiên tăng giảm nên trong cuộn dây dẫn kín xuất hiện dòng điện cảm ứng xoay chiều.  </a:t>
            </a:r>
          </a:p>
        </p:txBody>
      </p:sp>
      <p:pic>
        <p:nvPicPr>
          <p:cNvPr id="74" name="Picture 4" descr="15-01-08_1639"/>
          <p:cNvPicPr>
            <a:picLocks noChangeAspect="1" noChangeArrowheads="1"/>
          </p:cNvPicPr>
          <p:nvPr/>
        </p:nvPicPr>
        <p:blipFill rotWithShape="1">
          <a:blip r:embed="rId2"/>
          <a:srcRect l="13286" t="19902" r="14182"/>
          <a:stretch/>
        </p:blipFill>
        <p:spPr bwMode="auto">
          <a:xfrm>
            <a:off x="990105" y="1121928"/>
            <a:ext cx="3931225" cy="3059036"/>
          </a:xfrm>
          <a:prstGeom prst="rect">
            <a:avLst/>
          </a:prstGeom>
          <a:noFill/>
          <a:ln w="9525">
            <a:noFill/>
            <a:miter lim="800000"/>
            <a:headEnd/>
            <a:tailEnd/>
          </a:ln>
        </p:spPr>
      </p:pic>
      <p:grpSp>
        <p:nvGrpSpPr>
          <p:cNvPr id="75" name="Group 74"/>
          <p:cNvGrpSpPr/>
          <p:nvPr/>
        </p:nvGrpSpPr>
        <p:grpSpPr>
          <a:xfrm>
            <a:off x="3189722" y="4179236"/>
            <a:ext cx="1243013" cy="824100"/>
            <a:chOff x="6039033" y="4035095"/>
            <a:chExt cx="1243013" cy="824100"/>
          </a:xfrm>
        </p:grpSpPr>
        <p:sp>
          <p:nvSpPr>
            <p:cNvPr id="76" name="Rectangle 6" descr="Papyrus"/>
            <p:cNvSpPr>
              <a:spLocks noChangeArrowheads="1"/>
            </p:cNvSpPr>
            <p:nvPr/>
          </p:nvSpPr>
          <p:spPr bwMode="auto">
            <a:xfrm rot="4832861" flipV="1">
              <a:off x="6331134" y="3908282"/>
              <a:ext cx="658812" cy="1243013"/>
            </a:xfrm>
            <a:prstGeom prst="rect">
              <a:avLst/>
            </a:prstGeom>
            <a:blipFill dpi="0" rotWithShape="1">
              <a:blip r:embed="rId3"/>
              <a:srcRect/>
              <a:tile tx="0" ty="0" sx="100000" sy="100000" flip="none" algn="tl"/>
            </a:blipFill>
            <a:ln w="9525">
              <a:miter lim="800000"/>
              <a:headEnd/>
              <a:tailEnd/>
            </a:ln>
            <a:scene3d>
              <a:camera prst="legacyPerspectiveFront">
                <a:rot lat="18000000" lon="0" rev="0"/>
              </a:camera>
              <a:lightRig rig="legacyFlat4" dir="b"/>
            </a:scene3d>
            <a:sp3d extrusionH="23800" prstMaterial="legacyMatte">
              <a:bevelT w="13500" h="13500" prst="angle"/>
              <a:bevelB w="13500" h="13500" prst="angle"/>
              <a:extrusionClr>
                <a:srgbClr val="FF6600"/>
              </a:extrusionClr>
            </a:sp3d>
          </p:spPr>
          <p:txBody>
            <a:bodyPr wrap="none" anchor="ctr">
              <a:flatTx/>
            </a:bodyPr>
            <a:lstStyle/>
            <a:p>
              <a:endParaRPr lang="en-US"/>
            </a:p>
          </p:txBody>
        </p:sp>
        <p:grpSp>
          <p:nvGrpSpPr>
            <p:cNvPr id="77" name="Group 76"/>
            <p:cNvGrpSpPr/>
            <p:nvPr/>
          </p:nvGrpSpPr>
          <p:grpSpPr>
            <a:xfrm rot="1607575">
              <a:off x="6285130" y="4207742"/>
              <a:ext cx="853716" cy="625109"/>
              <a:chOff x="6276975" y="4203701"/>
              <a:chExt cx="957823" cy="636493"/>
            </a:xfrm>
          </p:grpSpPr>
          <p:sp>
            <p:nvSpPr>
              <p:cNvPr id="94" name="Oval 7"/>
              <p:cNvSpPr>
                <a:spLocks noChangeArrowheads="1"/>
              </p:cNvSpPr>
              <p:nvPr/>
            </p:nvSpPr>
            <p:spPr bwMode="auto">
              <a:xfrm>
                <a:off x="6276975" y="4579938"/>
                <a:ext cx="120650" cy="80962"/>
              </a:xfrm>
              <a:prstGeom prst="ellipse">
                <a:avLst/>
              </a:prstGeom>
              <a:solidFill>
                <a:srgbClr val="FFFFFF"/>
              </a:solidFill>
              <a:ln w="9525">
                <a:solidFill>
                  <a:schemeClr val="tx1"/>
                </a:solidFill>
                <a:round/>
                <a:headEnd/>
                <a:tailEnd/>
              </a:ln>
            </p:spPr>
            <p:txBody>
              <a:bodyPr wrap="none" anchor="ctr"/>
              <a:lstStyle/>
              <a:p>
                <a:endParaRPr lang="en-US"/>
              </a:p>
            </p:txBody>
          </p:sp>
          <p:sp>
            <p:nvSpPr>
              <p:cNvPr id="95" name="AutoShape 8"/>
              <p:cNvSpPr>
                <a:spLocks noChangeArrowheads="1"/>
              </p:cNvSpPr>
              <p:nvPr/>
            </p:nvSpPr>
            <p:spPr bwMode="auto">
              <a:xfrm>
                <a:off x="6296026" y="4522788"/>
                <a:ext cx="79375" cy="112712"/>
              </a:xfrm>
              <a:prstGeom prst="can">
                <a:avLst>
                  <a:gd name="adj" fmla="val 71000"/>
                </a:avLst>
              </a:prstGeom>
              <a:solidFill>
                <a:srgbClr val="FF0000"/>
              </a:solidFill>
              <a:ln w="9525">
                <a:solidFill>
                  <a:srgbClr val="333333"/>
                </a:solidFill>
                <a:round/>
                <a:headEnd/>
                <a:tailEnd/>
              </a:ln>
            </p:spPr>
            <p:txBody>
              <a:bodyPr wrap="none" anchor="ctr"/>
              <a:lstStyle/>
              <a:p>
                <a:endParaRPr lang="en-US"/>
              </a:p>
            </p:txBody>
          </p:sp>
          <p:sp>
            <p:nvSpPr>
              <p:cNvPr id="96" name="Oval 32"/>
              <p:cNvSpPr>
                <a:spLocks noChangeArrowheads="1"/>
              </p:cNvSpPr>
              <p:nvPr/>
            </p:nvSpPr>
            <p:spPr bwMode="auto">
              <a:xfrm>
                <a:off x="6894513" y="4260851"/>
                <a:ext cx="120650" cy="80963"/>
              </a:xfrm>
              <a:prstGeom prst="ellipse">
                <a:avLst/>
              </a:prstGeom>
              <a:solidFill>
                <a:srgbClr val="FFFFFF"/>
              </a:solidFill>
              <a:ln w="9525">
                <a:solidFill>
                  <a:schemeClr val="tx1"/>
                </a:solidFill>
                <a:round/>
                <a:headEnd/>
                <a:tailEnd/>
              </a:ln>
            </p:spPr>
            <p:txBody>
              <a:bodyPr wrap="none" anchor="ctr"/>
              <a:lstStyle/>
              <a:p>
                <a:endParaRPr lang="en-US"/>
              </a:p>
            </p:txBody>
          </p:sp>
          <p:sp>
            <p:nvSpPr>
              <p:cNvPr id="97" name="AutoShape 33"/>
              <p:cNvSpPr>
                <a:spLocks noChangeArrowheads="1"/>
              </p:cNvSpPr>
              <p:nvPr/>
            </p:nvSpPr>
            <p:spPr bwMode="auto">
              <a:xfrm>
                <a:off x="6918326" y="4203701"/>
                <a:ext cx="79375" cy="112713"/>
              </a:xfrm>
              <a:prstGeom prst="can">
                <a:avLst>
                  <a:gd name="adj" fmla="val 71000"/>
                </a:avLst>
              </a:prstGeom>
              <a:solidFill>
                <a:srgbClr val="FF0000"/>
              </a:solidFill>
              <a:ln w="9525">
                <a:solidFill>
                  <a:srgbClr val="333333"/>
                </a:solidFill>
                <a:round/>
                <a:headEnd/>
                <a:tailEnd/>
              </a:ln>
            </p:spPr>
            <p:txBody>
              <a:bodyPr wrap="none" anchor="ctr"/>
              <a:lstStyle/>
              <a:p>
                <a:endParaRPr lang="en-US"/>
              </a:p>
            </p:txBody>
          </p:sp>
          <p:sp>
            <p:nvSpPr>
              <p:cNvPr id="98" name="Oval 7"/>
              <p:cNvSpPr>
                <a:spLocks noChangeArrowheads="1"/>
              </p:cNvSpPr>
              <p:nvPr/>
            </p:nvSpPr>
            <p:spPr bwMode="auto">
              <a:xfrm>
                <a:off x="6496610" y="4759232"/>
                <a:ext cx="120650" cy="80962"/>
              </a:xfrm>
              <a:prstGeom prst="ellipse">
                <a:avLst/>
              </a:prstGeom>
              <a:solidFill>
                <a:srgbClr val="FFFFFF"/>
              </a:solidFill>
              <a:ln w="9525">
                <a:solidFill>
                  <a:schemeClr val="tx1"/>
                </a:solidFill>
                <a:round/>
                <a:headEnd/>
                <a:tailEnd/>
              </a:ln>
            </p:spPr>
            <p:txBody>
              <a:bodyPr wrap="none" anchor="ctr"/>
              <a:lstStyle/>
              <a:p>
                <a:endParaRPr lang="en-US"/>
              </a:p>
            </p:txBody>
          </p:sp>
          <p:sp>
            <p:nvSpPr>
              <p:cNvPr id="99" name="AutoShape 8"/>
              <p:cNvSpPr>
                <a:spLocks noChangeArrowheads="1"/>
              </p:cNvSpPr>
              <p:nvPr/>
            </p:nvSpPr>
            <p:spPr bwMode="auto">
              <a:xfrm>
                <a:off x="6515661" y="4702082"/>
                <a:ext cx="79375" cy="112712"/>
              </a:xfrm>
              <a:prstGeom prst="can">
                <a:avLst>
                  <a:gd name="adj" fmla="val 71000"/>
                </a:avLst>
              </a:prstGeom>
              <a:solidFill>
                <a:srgbClr val="FF0000"/>
              </a:solidFill>
              <a:ln w="9525">
                <a:solidFill>
                  <a:srgbClr val="333333"/>
                </a:solidFill>
                <a:round/>
                <a:headEnd/>
                <a:tailEnd/>
              </a:ln>
            </p:spPr>
            <p:txBody>
              <a:bodyPr wrap="none" anchor="ctr"/>
              <a:lstStyle/>
              <a:p>
                <a:endParaRPr lang="en-US"/>
              </a:p>
            </p:txBody>
          </p:sp>
          <p:sp>
            <p:nvSpPr>
              <p:cNvPr id="100" name="Oval 32"/>
              <p:cNvSpPr>
                <a:spLocks noChangeArrowheads="1"/>
              </p:cNvSpPr>
              <p:nvPr/>
            </p:nvSpPr>
            <p:spPr bwMode="auto">
              <a:xfrm>
                <a:off x="7114148" y="4440145"/>
                <a:ext cx="120650" cy="80963"/>
              </a:xfrm>
              <a:prstGeom prst="ellipse">
                <a:avLst/>
              </a:prstGeom>
              <a:solidFill>
                <a:srgbClr val="FFFFFF"/>
              </a:solidFill>
              <a:ln w="9525">
                <a:solidFill>
                  <a:schemeClr val="tx1"/>
                </a:solidFill>
                <a:round/>
                <a:headEnd/>
                <a:tailEnd/>
              </a:ln>
            </p:spPr>
            <p:txBody>
              <a:bodyPr wrap="none" anchor="ctr"/>
              <a:lstStyle/>
              <a:p>
                <a:endParaRPr lang="en-US"/>
              </a:p>
            </p:txBody>
          </p:sp>
          <p:sp>
            <p:nvSpPr>
              <p:cNvPr id="101" name="AutoShape 33"/>
              <p:cNvSpPr>
                <a:spLocks noChangeArrowheads="1"/>
              </p:cNvSpPr>
              <p:nvPr/>
            </p:nvSpPr>
            <p:spPr bwMode="auto">
              <a:xfrm>
                <a:off x="7137961" y="4382995"/>
                <a:ext cx="79375" cy="112713"/>
              </a:xfrm>
              <a:prstGeom prst="can">
                <a:avLst>
                  <a:gd name="adj" fmla="val 71000"/>
                </a:avLst>
              </a:prstGeom>
              <a:solidFill>
                <a:srgbClr val="FF0000"/>
              </a:solidFill>
              <a:ln w="9525">
                <a:solidFill>
                  <a:srgbClr val="333333"/>
                </a:solidFill>
                <a:round/>
                <a:headEnd/>
                <a:tailEnd/>
              </a:ln>
            </p:spPr>
            <p:txBody>
              <a:bodyPr wrap="none" anchor="ctr"/>
              <a:lstStyle/>
              <a:p>
                <a:endParaRPr lang="en-US"/>
              </a:p>
            </p:txBody>
          </p:sp>
        </p:grpSp>
        <p:grpSp>
          <p:nvGrpSpPr>
            <p:cNvPr id="78" name="Group 77"/>
            <p:cNvGrpSpPr/>
            <p:nvPr/>
          </p:nvGrpSpPr>
          <p:grpSpPr>
            <a:xfrm rot="20510732" flipH="1">
              <a:off x="6396967" y="4035095"/>
              <a:ext cx="371913" cy="420502"/>
              <a:chOff x="1515603" y="4105721"/>
              <a:chExt cx="342900" cy="420502"/>
            </a:xfrm>
          </p:grpSpPr>
          <p:sp>
            <p:nvSpPr>
              <p:cNvPr id="87" name="Oval 236"/>
              <p:cNvSpPr>
                <a:spLocks noChangeArrowheads="1"/>
              </p:cNvSpPr>
              <p:nvPr/>
            </p:nvSpPr>
            <p:spPr bwMode="auto">
              <a:xfrm rot="20820323">
                <a:off x="1572747" y="4105721"/>
                <a:ext cx="146050" cy="381000"/>
              </a:xfrm>
              <a:prstGeom prst="ellipse">
                <a:avLst/>
              </a:prstGeom>
              <a:solidFill>
                <a:srgbClr val="FF0000"/>
              </a:solidFill>
              <a:ln>
                <a:noFill/>
              </a:ln>
              <a:effectLst/>
            </p:spPr>
            <p:txBody>
              <a:bodyPr wrap="none" anchor="ctr"/>
              <a:lstStyle/>
              <a:p>
                <a:endParaRPr lang="vi-VN"/>
              </a:p>
            </p:txBody>
          </p:sp>
          <p:sp>
            <p:nvSpPr>
              <p:cNvPr id="88" name="Rectangle 237"/>
              <p:cNvSpPr>
                <a:spLocks noChangeArrowheads="1"/>
              </p:cNvSpPr>
              <p:nvPr/>
            </p:nvSpPr>
            <p:spPr bwMode="auto">
              <a:xfrm rot="20820323">
                <a:off x="1515603" y="4415659"/>
                <a:ext cx="342900" cy="10953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9" name="Line 262"/>
              <p:cNvSpPr>
                <a:spLocks noChangeShapeType="1"/>
              </p:cNvSpPr>
              <p:nvPr/>
            </p:nvSpPr>
            <p:spPr bwMode="auto">
              <a:xfrm>
                <a:off x="1653716" y="4420420"/>
                <a:ext cx="76200" cy="762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0" name="Line 263"/>
              <p:cNvSpPr>
                <a:spLocks noChangeShapeType="1"/>
              </p:cNvSpPr>
              <p:nvPr/>
            </p:nvSpPr>
            <p:spPr bwMode="auto">
              <a:xfrm>
                <a:off x="1728328" y="4404545"/>
                <a:ext cx="25400" cy="7143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1" name="Rectangle 267"/>
              <p:cNvSpPr>
                <a:spLocks noChangeArrowheads="1"/>
              </p:cNvSpPr>
              <p:nvPr/>
            </p:nvSpPr>
            <p:spPr bwMode="auto">
              <a:xfrm rot="20820323">
                <a:off x="1563229" y="4374384"/>
                <a:ext cx="244475" cy="53975"/>
              </a:xfrm>
              <a:prstGeom prst="rect">
                <a:avLst/>
              </a:prstGeom>
              <a:solidFill>
                <a:srgbClr val="FF33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92" name="Oval 269"/>
              <p:cNvSpPr>
                <a:spLocks noChangeArrowheads="1"/>
              </p:cNvSpPr>
              <p:nvPr/>
            </p:nvSpPr>
            <p:spPr bwMode="auto">
              <a:xfrm flipH="1" flipV="1">
                <a:off x="1657719" y="4450023"/>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93" name="Oval 270"/>
              <p:cNvSpPr>
                <a:spLocks noChangeArrowheads="1"/>
              </p:cNvSpPr>
              <p:nvPr/>
            </p:nvSpPr>
            <p:spPr bwMode="auto">
              <a:xfrm flipH="1" flipV="1">
                <a:off x="1743444" y="4427611"/>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79" name="Group 78"/>
            <p:cNvGrpSpPr/>
            <p:nvPr/>
          </p:nvGrpSpPr>
          <p:grpSpPr>
            <a:xfrm rot="409584">
              <a:off x="6565382" y="4253816"/>
              <a:ext cx="342900" cy="457869"/>
              <a:chOff x="1888666" y="5885647"/>
              <a:chExt cx="342900" cy="457869"/>
            </a:xfrm>
          </p:grpSpPr>
          <p:sp>
            <p:nvSpPr>
              <p:cNvPr id="80" name="Oval 235"/>
              <p:cNvSpPr>
                <a:spLocks noChangeArrowheads="1"/>
              </p:cNvSpPr>
              <p:nvPr/>
            </p:nvSpPr>
            <p:spPr bwMode="auto">
              <a:xfrm rot="20820323">
                <a:off x="1956855" y="5885647"/>
                <a:ext cx="146050" cy="381000"/>
              </a:xfrm>
              <a:prstGeom prst="ellipse">
                <a:avLst/>
              </a:prstGeom>
              <a:solidFill>
                <a:srgbClr val="66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1" name="Rectangle 238"/>
              <p:cNvSpPr>
                <a:spLocks noChangeArrowheads="1"/>
              </p:cNvSpPr>
              <p:nvPr/>
            </p:nvSpPr>
            <p:spPr bwMode="auto">
              <a:xfrm rot="20820323">
                <a:off x="1888666" y="6196829"/>
                <a:ext cx="342900" cy="10953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2" name="Rectangle 264"/>
              <p:cNvSpPr>
                <a:spLocks noChangeArrowheads="1"/>
              </p:cNvSpPr>
              <p:nvPr/>
            </p:nvSpPr>
            <p:spPr bwMode="auto">
              <a:xfrm rot="20820323">
                <a:off x="1918829" y="6146029"/>
                <a:ext cx="244475" cy="53975"/>
              </a:xfrm>
              <a:prstGeom prst="rect">
                <a:avLst/>
              </a:prstGeom>
              <a:solidFill>
                <a:schemeClr val="tx1"/>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3" name="Line 265"/>
              <p:cNvSpPr>
                <a:spLocks noChangeShapeType="1"/>
              </p:cNvSpPr>
              <p:nvPr/>
            </p:nvSpPr>
            <p:spPr bwMode="auto">
              <a:xfrm>
                <a:off x="2020428" y="6196828"/>
                <a:ext cx="50800" cy="14668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4" name="Line 266"/>
              <p:cNvSpPr>
                <a:spLocks noChangeShapeType="1"/>
              </p:cNvSpPr>
              <p:nvPr/>
            </p:nvSpPr>
            <p:spPr bwMode="auto">
              <a:xfrm flipH="1">
                <a:off x="2087091" y="6158728"/>
                <a:ext cx="12" cy="72137"/>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5" name="Oval 268"/>
              <p:cNvSpPr>
                <a:spLocks noChangeArrowheads="1"/>
              </p:cNvSpPr>
              <p:nvPr/>
            </p:nvSpPr>
            <p:spPr bwMode="auto">
              <a:xfrm flipH="1" flipV="1">
                <a:off x="2087850" y="6201311"/>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6" name="Oval 270"/>
              <p:cNvSpPr>
                <a:spLocks noChangeArrowheads="1"/>
              </p:cNvSpPr>
              <p:nvPr/>
            </p:nvSpPr>
            <p:spPr bwMode="auto">
              <a:xfrm flipH="1" flipV="1">
                <a:off x="1995028" y="6207101"/>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sp>
        <p:nvSpPr>
          <p:cNvPr id="105" name="Oval 206"/>
          <p:cNvSpPr>
            <a:spLocks noChangeArrowheads="1"/>
          </p:cNvSpPr>
          <p:nvPr/>
        </p:nvSpPr>
        <p:spPr bwMode="auto">
          <a:xfrm rot="21141072" flipV="1">
            <a:off x="3565343" y="4036371"/>
            <a:ext cx="539809" cy="637078"/>
          </a:xfrm>
          <a:prstGeom prst="ellipse">
            <a:avLst/>
          </a:prstGeom>
          <a:gradFill rotWithShape="1">
            <a:gsLst>
              <a:gs pos="0">
                <a:srgbClr val="FF0000"/>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vi-VN" altLang="vi-VN"/>
          </a:p>
        </p:txBody>
      </p:sp>
      <p:sp>
        <p:nvSpPr>
          <p:cNvPr id="106" name="Oval 205"/>
          <p:cNvSpPr>
            <a:spLocks noChangeArrowheads="1"/>
          </p:cNvSpPr>
          <p:nvPr/>
        </p:nvSpPr>
        <p:spPr bwMode="auto">
          <a:xfrm rot="21141072">
            <a:off x="3552764" y="4252845"/>
            <a:ext cx="590316" cy="682233"/>
          </a:xfrm>
          <a:prstGeom prst="ellipse">
            <a:avLst/>
          </a:prstGeom>
          <a:gradFill rotWithShape="1">
            <a:gsLst>
              <a:gs pos="0">
                <a:srgbClr val="00FF00"/>
              </a:gs>
              <a:gs pos="100000">
                <a:srgbClr val="FFFFFF">
                  <a:alpha val="60001"/>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vi-VN" altLang="vi-VN"/>
          </a:p>
        </p:txBody>
      </p:sp>
      <p:sp>
        <p:nvSpPr>
          <p:cNvPr id="107" name="Freeform 106"/>
          <p:cNvSpPr/>
          <p:nvPr/>
        </p:nvSpPr>
        <p:spPr>
          <a:xfrm flipV="1">
            <a:off x="2022881" y="4180964"/>
            <a:ext cx="1052774" cy="534280"/>
          </a:xfrm>
          <a:custGeom>
            <a:avLst/>
            <a:gdLst>
              <a:gd name="connsiteX0" fmla="*/ 0 w 1692322"/>
              <a:gd name="connsiteY0" fmla="*/ 313899 h 313899"/>
              <a:gd name="connsiteX1" fmla="*/ 218364 w 1692322"/>
              <a:gd name="connsiteY1" fmla="*/ 300251 h 313899"/>
              <a:gd name="connsiteX2" fmla="*/ 272955 w 1692322"/>
              <a:gd name="connsiteY2" fmla="*/ 259308 h 313899"/>
              <a:gd name="connsiteX3" fmla="*/ 354841 w 1692322"/>
              <a:gd name="connsiteY3" fmla="*/ 245660 h 313899"/>
              <a:gd name="connsiteX4" fmla="*/ 409432 w 1692322"/>
              <a:gd name="connsiteY4" fmla="*/ 232012 h 313899"/>
              <a:gd name="connsiteX5" fmla="*/ 627797 w 1692322"/>
              <a:gd name="connsiteY5" fmla="*/ 177421 h 313899"/>
              <a:gd name="connsiteX6" fmla="*/ 736979 w 1692322"/>
              <a:gd name="connsiteY6" fmla="*/ 150126 h 313899"/>
              <a:gd name="connsiteX7" fmla="*/ 818865 w 1692322"/>
              <a:gd name="connsiteY7" fmla="*/ 136478 h 313899"/>
              <a:gd name="connsiteX8" fmla="*/ 859809 w 1692322"/>
              <a:gd name="connsiteY8" fmla="*/ 122830 h 313899"/>
              <a:gd name="connsiteX9" fmla="*/ 1296537 w 1692322"/>
              <a:gd name="connsiteY9" fmla="*/ 68239 h 313899"/>
              <a:gd name="connsiteX10" fmla="*/ 1392071 w 1692322"/>
              <a:gd name="connsiteY10" fmla="*/ 40944 h 313899"/>
              <a:gd name="connsiteX11" fmla="*/ 1433015 w 1692322"/>
              <a:gd name="connsiteY11" fmla="*/ 13648 h 313899"/>
              <a:gd name="connsiteX12" fmla="*/ 1692322 w 1692322"/>
              <a:gd name="connsiteY12" fmla="*/ 0 h 31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2322" h="313899">
                <a:moveTo>
                  <a:pt x="0" y="313899"/>
                </a:moveTo>
                <a:cubicBezTo>
                  <a:pt x="72788" y="309350"/>
                  <a:pt x="146850" y="314554"/>
                  <a:pt x="218364" y="300251"/>
                </a:cubicBezTo>
                <a:cubicBezTo>
                  <a:pt x="240668" y="295790"/>
                  <a:pt x="251836" y="267756"/>
                  <a:pt x="272955" y="259308"/>
                </a:cubicBezTo>
                <a:cubicBezTo>
                  <a:pt x="298648" y="249031"/>
                  <a:pt x="327707" y="251087"/>
                  <a:pt x="354841" y="245660"/>
                </a:cubicBezTo>
                <a:cubicBezTo>
                  <a:pt x="373234" y="241981"/>
                  <a:pt x="392016" y="238978"/>
                  <a:pt x="409432" y="232012"/>
                </a:cubicBezTo>
                <a:cubicBezTo>
                  <a:pt x="573137" y="166530"/>
                  <a:pt x="399641" y="200237"/>
                  <a:pt x="627797" y="177421"/>
                </a:cubicBezTo>
                <a:cubicBezTo>
                  <a:pt x="664191" y="168323"/>
                  <a:pt x="699975" y="156293"/>
                  <a:pt x="736979" y="150126"/>
                </a:cubicBezTo>
                <a:cubicBezTo>
                  <a:pt x="764274" y="145577"/>
                  <a:pt x="791852" y="142481"/>
                  <a:pt x="818865" y="136478"/>
                </a:cubicBezTo>
                <a:cubicBezTo>
                  <a:pt x="832909" y="133357"/>
                  <a:pt x="845642" y="125330"/>
                  <a:pt x="859809" y="122830"/>
                </a:cubicBezTo>
                <a:cubicBezTo>
                  <a:pt x="992219" y="99464"/>
                  <a:pt x="1166506" y="82687"/>
                  <a:pt x="1296537" y="68239"/>
                </a:cubicBezTo>
                <a:cubicBezTo>
                  <a:pt x="1314022" y="63868"/>
                  <a:pt x="1372496" y="50731"/>
                  <a:pt x="1392071" y="40944"/>
                </a:cubicBezTo>
                <a:cubicBezTo>
                  <a:pt x="1406742" y="33608"/>
                  <a:pt x="1416777" y="15968"/>
                  <a:pt x="1433015" y="13648"/>
                </a:cubicBezTo>
                <a:cubicBezTo>
                  <a:pt x="1530316" y="-252"/>
                  <a:pt x="1605143" y="0"/>
                  <a:pt x="1692322"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8" name="Freeform 107"/>
          <p:cNvSpPr/>
          <p:nvPr/>
        </p:nvSpPr>
        <p:spPr>
          <a:xfrm rot="11168241" flipV="1">
            <a:off x="2519608" y="3684659"/>
            <a:ext cx="1925442" cy="336216"/>
          </a:xfrm>
          <a:custGeom>
            <a:avLst/>
            <a:gdLst>
              <a:gd name="connsiteX0" fmla="*/ 0 w 3370997"/>
              <a:gd name="connsiteY0" fmla="*/ 204716 h 300251"/>
              <a:gd name="connsiteX1" fmla="*/ 232012 w 3370997"/>
              <a:gd name="connsiteY1" fmla="*/ 163773 h 300251"/>
              <a:gd name="connsiteX2" fmla="*/ 354842 w 3370997"/>
              <a:gd name="connsiteY2" fmla="*/ 109182 h 300251"/>
              <a:gd name="connsiteX3" fmla="*/ 436728 w 3370997"/>
              <a:gd name="connsiteY3" fmla="*/ 81886 h 300251"/>
              <a:gd name="connsiteX4" fmla="*/ 1037230 w 3370997"/>
              <a:gd name="connsiteY4" fmla="*/ 40943 h 300251"/>
              <a:gd name="connsiteX5" fmla="*/ 1132764 w 3370997"/>
              <a:gd name="connsiteY5" fmla="*/ 27295 h 300251"/>
              <a:gd name="connsiteX6" fmla="*/ 1255594 w 3370997"/>
              <a:gd name="connsiteY6" fmla="*/ 0 h 300251"/>
              <a:gd name="connsiteX7" fmla="*/ 1978925 w 3370997"/>
              <a:gd name="connsiteY7" fmla="*/ 27295 h 300251"/>
              <a:gd name="connsiteX8" fmla="*/ 2470245 w 3370997"/>
              <a:gd name="connsiteY8" fmla="*/ 68239 h 300251"/>
              <a:gd name="connsiteX9" fmla="*/ 2702257 w 3370997"/>
              <a:gd name="connsiteY9" fmla="*/ 109182 h 300251"/>
              <a:gd name="connsiteX10" fmla="*/ 2893325 w 3370997"/>
              <a:gd name="connsiteY10" fmla="*/ 136477 h 300251"/>
              <a:gd name="connsiteX11" fmla="*/ 3043451 w 3370997"/>
              <a:gd name="connsiteY11" fmla="*/ 163773 h 300251"/>
              <a:gd name="connsiteX12" fmla="*/ 3220872 w 3370997"/>
              <a:gd name="connsiteY12" fmla="*/ 177421 h 300251"/>
              <a:gd name="connsiteX13" fmla="*/ 3343702 w 3370997"/>
              <a:gd name="connsiteY13" fmla="*/ 204716 h 300251"/>
              <a:gd name="connsiteX14" fmla="*/ 3370997 w 3370997"/>
              <a:gd name="connsiteY14" fmla="*/ 245660 h 300251"/>
              <a:gd name="connsiteX15" fmla="*/ 3330054 w 3370997"/>
              <a:gd name="connsiteY15" fmla="*/ 300251 h 3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70997" h="300251">
                <a:moveTo>
                  <a:pt x="0" y="204716"/>
                </a:moveTo>
                <a:cubicBezTo>
                  <a:pt x="78725" y="193469"/>
                  <a:pt x="154471" y="184450"/>
                  <a:pt x="232012" y="163773"/>
                </a:cubicBezTo>
                <a:cubicBezTo>
                  <a:pt x="301093" y="145352"/>
                  <a:pt x="293326" y="133788"/>
                  <a:pt x="354842" y="109182"/>
                </a:cubicBezTo>
                <a:cubicBezTo>
                  <a:pt x="381556" y="98496"/>
                  <a:pt x="408721" y="88476"/>
                  <a:pt x="436728" y="81886"/>
                </a:cubicBezTo>
                <a:cubicBezTo>
                  <a:pt x="656907" y="30079"/>
                  <a:pt x="765514" y="49177"/>
                  <a:pt x="1037230" y="40943"/>
                </a:cubicBezTo>
                <a:cubicBezTo>
                  <a:pt x="1069075" y="36394"/>
                  <a:pt x="1101147" y="33223"/>
                  <a:pt x="1132764" y="27295"/>
                </a:cubicBezTo>
                <a:cubicBezTo>
                  <a:pt x="1173988" y="19566"/>
                  <a:pt x="1213652" y="0"/>
                  <a:pt x="1255594" y="0"/>
                </a:cubicBezTo>
                <a:cubicBezTo>
                  <a:pt x="1496876" y="0"/>
                  <a:pt x="1737815" y="18197"/>
                  <a:pt x="1978925" y="27295"/>
                </a:cubicBezTo>
                <a:lnTo>
                  <a:pt x="2470245" y="68239"/>
                </a:lnTo>
                <a:cubicBezTo>
                  <a:pt x="2603865" y="80669"/>
                  <a:pt x="2545544" y="86795"/>
                  <a:pt x="2702257" y="109182"/>
                </a:cubicBezTo>
                <a:lnTo>
                  <a:pt x="2893325" y="136477"/>
                </a:lnTo>
                <a:cubicBezTo>
                  <a:pt x="2943549" y="144513"/>
                  <a:pt x="2992981" y="157464"/>
                  <a:pt x="3043451" y="163773"/>
                </a:cubicBezTo>
                <a:cubicBezTo>
                  <a:pt x="3102308" y="171130"/>
                  <a:pt x="3161732" y="172872"/>
                  <a:pt x="3220872" y="177421"/>
                </a:cubicBezTo>
                <a:cubicBezTo>
                  <a:pt x="3221712" y="177561"/>
                  <a:pt x="3326019" y="190569"/>
                  <a:pt x="3343702" y="204716"/>
                </a:cubicBezTo>
                <a:cubicBezTo>
                  <a:pt x="3356510" y="214963"/>
                  <a:pt x="3361899" y="232012"/>
                  <a:pt x="3370997" y="245660"/>
                </a:cubicBezTo>
                <a:cubicBezTo>
                  <a:pt x="3354132" y="296253"/>
                  <a:pt x="3370216" y="280169"/>
                  <a:pt x="3330054" y="300251"/>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9" name="Picture 108" descr="15-01-08_1639"/>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40625" b="79167" l="41250" r="65625"/>
                    </a14:imgEffect>
                  </a14:imgLayer>
                </a14:imgProps>
              </a:ext>
            </a:extLst>
          </a:blip>
          <a:srcRect l="41617" t="40411" r="34355" b="20892"/>
          <a:stretch/>
        </p:blipFill>
        <p:spPr bwMode="auto">
          <a:xfrm>
            <a:off x="2565358" y="1789539"/>
            <a:ext cx="1268542" cy="1669572"/>
          </a:xfrm>
          <a:prstGeom prst="rect">
            <a:avLst/>
          </a:prstGeom>
          <a:noFill/>
          <a:ln w="9525">
            <a:noFill/>
            <a:miter lim="800000"/>
            <a:headEnd/>
            <a:tailEnd/>
          </a:ln>
        </p:spPr>
      </p:pic>
      <p:pic>
        <p:nvPicPr>
          <p:cNvPr id="110" name="Picture 6" descr="15-01-08_1654"/>
          <p:cNvPicPr>
            <a:picLocks noChangeAspect="1" noChangeArrowheads="1"/>
          </p:cNvPicPr>
          <p:nvPr/>
        </p:nvPicPr>
        <p:blipFill rotWithShape="1">
          <a:blip r:embed="rId6"/>
          <a:srcRect l="12325" t="4608" r="6531" b="-1176"/>
          <a:stretch/>
        </p:blipFill>
        <p:spPr bwMode="auto">
          <a:xfrm>
            <a:off x="5287254" y="1121928"/>
            <a:ext cx="3621219" cy="3094666"/>
          </a:xfrm>
          <a:prstGeom prst="rect">
            <a:avLst/>
          </a:prstGeom>
          <a:noFill/>
          <a:ln w="9525">
            <a:noFill/>
            <a:miter lim="800000"/>
            <a:headEnd/>
            <a:tailEnd/>
          </a:ln>
        </p:spPr>
      </p:pic>
      <p:grpSp>
        <p:nvGrpSpPr>
          <p:cNvPr id="111" name="Group 110"/>
          <p:cNvGrpSpPr/>
          <p:nvPr/>
        </p:nvGrpSpPr>
        <p:grpSpPr>
          <a:xfrm>
            <a:off x="9500587" y="2569786"/>
            <a:ext cx="1243013" cy="824100"/>
            <a:chOff x="6039033" y="4035095"/>
            <a:chExt cx="1243013" cy="824100"/>
          </a:xfrm>
        </p:grpSpPr>
        <p:sp>
          <p:nvSpPr>
            <p:cNvPr id="112" name="Rectangle 6" descr="Papyrus"/>
            <p:cNvSpPr>
              <a:spLocks noChangeArrowheads="1"/>
            </p:cNvSpPr>
            <p:nvPr/>
          </p:nvSpPr>
          <p:spPr bwMode="auto">
            <a:xfrm rot="4832861" flipV="1">
              <a:off x="6331134" y="3908282"/>
              <a:ext cx="658812" cy="1243013"/>
            </a:xfrm>
            <a:prstGeom prst="rect">
              <a:avLst/>
            </a:prstGeom>
            <a:blipFill dpi="0" rotWithShape="1">
              <a:blip r:embed="rId3"/>
              <a:srcRect/>
              <a:tile tx="0" ty="0" sx="100000" sy="100000" flip="none" algn="tl"/>
            </a:blipFill>
            <a:ln w="9525">
              <a:miter lim="800000"/>
              <a:headEnd/>
              <a:tailEnd/>
            </a:ln>
            <a:scene3d>
              <a:camera prst="legacyPerspectiveFront">
                <a:rot lat="18000000" lon="0" rev="0"/>
              </a:camera>
              <a:lightRig rig="legacyFlat4" dir="b"/>
            </a:scene3d>
            <a:sp3d extrusionH="23800" prstMaterial="legacyMatte">
              <a:bevelT w="13500" h="13500" prst="angle"/>
              <a:bevelB w="13500" h="13500" prst="angle"/>
              <a:extrusionClr>
                <a:srgbClr val="FF6600"/>
              </a:extrusionClr>
            </a:sp3d>
          </p:spPr>
          <p:txBody>
            <a:bodyPr wrap="none" anchor="ctr">
              <a:flatTx/>
            </a:bodyPr>
            <a:lstStyle/>
            <a:p>
              <a:endParaRPr lang="en-US"/>
            </a:p>
          </p:txBody>
        </p:sp>
        <p:grpSp>
          <p:nvGrpSpPr>
            <p:cNvPr id="113" name="Group 112"/>
            <p:cNvGrpSpPr/>
            <p:nvPr/>
          </p:nvGrpSpPr>
          <p:grpSpPr>
            <a:xfrm rot="1607575">
              <a:off x="6285130" y="4207742"/>
              <a:ext cx="853716" cy="625109"/>
              <a:chOff x="6276975" y="4203701"/>
              <a:chExt cx="957823" cy="636493"/>
            </a:xfrm>
          </p:grpSpPr>
          <p:sp>
            <p:nvSpPr>
              <p:cNvPr id="130" name="Oval 7"/>
              <p:cNvSpPr>
                <a:spLocks noChangeArrowheads="1"/>
              </p:cNvSpPr>
              <p:nvPr/>
            </p:nvSpPr>
            <p:spPr bwMode="auto">
              <a:xfrm>
                <a:off x="6276975" y="4579938"/>
                <a:ext cx="120650" cy="80962"/>
              </a:xfrm>
              <a:prstGeom prst="ellipse">
                <a:avLst/>
              </a:prstGeom>
              <a:solidFill>
                <a:srgbClr val="FFFFFF"/>
              </a:solidFill>
              <a:ln w="9525">
                <a:solidFill>
                  <a:schemeClr val="tx1"/>
                </a:solidFill>
                <a:round/>
                <a:headEnd/>
                <a:tailEnd/>
              </a:ln>
            </p:spPr>
            <p:txBody>
              <a:bodyPr wrap="none" anchor="ctr"/>
              <a:lstStyle/>
              <a:p>
                <a:endParaRPr lang="en-US"/>
              </a:p>
            </p:txBody>
          </p:sp>
          <p:sp>
            <p:nvSpPr>
              <p:cNvPr id="131" name="AutoShape 8"/>
              <p:cNvSpPr>
                <a:spLocks noChangeArrowheads="1"/>
              </p:cNvSpPr>
              <p:nvPr/>
            </p:nvSpPr>
            <p:spPr bwMode="auto">
              <a:xfrm>
                <a:off x="6296026" y="4522788"/>
                <a:ext cx="79375" cy="112712"/>
              </a:xfrm>
              <a:prstGeom prst="can">
                <a:avLst>
                  <a:gd name="adj" fmla="val 71000"/>
                </a:avLst>
              </a:prstGeom>
              <a:solidFill>
                <a:srgbClr val="FF0000"/>
              </a:solidFill>
              <a:ln w="9525">
                <a:solidFill>
                  <a:srgbClr val="333333"/>
                </a:solidFill>
                <a:round/>
                <a:headEnd/>
                <a:tailEnd/>
              </a:ln>
            </p:spPr>
            <p:txBody>
              <a:bodyPr wrap="none" anchor="ctr"/>
              <a:lstStyle/>
              <a:p>
                <a:endParaRPr lang="en-US"/>
              </a:p>
            </p:txBody>
          </p:sp>
          <p:sp>
            <p:nvSpPr>
              <p:cNvPr id="132" name="Oval 32"/>
              <p:cNvSpPr>
                <a:spLocks noChangeArrowheads="1"/>
              </p:cNvSpPr>
              <p:nvPr/>
            </p:nvSpPr>
            <p:spPr bwMode="auto">
              <a:xfrm>
                <a:off x="6894513" y="4260851"/>
                <a:ext cx="120650" cy="80963"/>
              </a:xfrm>
              <a:prstGeom prst="ellipse">
                <a:avLst/>
              </a:prstGeom>
              <a:solidFill>
                <a:srgbClr val="FFFFFF"/>
              </a:solidFill>
              <a:ln w="9525">
                <a:solidFill>
                  <a:schemeClr val="tx1"/>
                </a:solidFill>
                <a:round/>
                <a:headEnd/>
                <a:tailEnd/>
              </a:ln>
            </p:spPr>
            <p:txBody>
              <a:bodyPr wrap="none" anchor="ctr"/>
              <a:lstStyle/>
              <a:p>
                <a:endParaRPr lang="en-US"/>
              </a:p>
            </p:txBody>
          </p:sp>
          <p:sp>
            <p:nvSpPr>
              <p:cNvPr id="133" name="AutoShape 33"/>
              <p:cNvSpPr>
                <a:spLocks noChangeArrowheads="1"/>
              </p:cNvSpPr>
              <p:nvPr/>
            </p:nvSpPr>
            <p:spPr bwMode="auto">
              <a:xfrm>
                <a:off x="6918326" y="4203701"/>
                <a:ext cx="79375" cy="112713"/>
              </a:xfrm>
              <a:prstGeom prst="can">
                <a:avLst>
                  <a:gd name="adj" fmla="val 71000"/>
                </a:avLst>
              </a:prstGeom>
              <a:solidFill>
                <a:srgbClr val="FF0000"/>
              </a:solidFill>
              <a:ln w="9525">
                <a:solidFill>
                  <a:srgbClr val="333333"/>
                </a:solidFill>
                <a:round/>
                <a:headEnd/>
                <a:tailEnd/>
              </a:ln>
            </p:spPr>
            <p:txBody>
              <a:bodyPr wrap="none" anchor="ctr"/>
              <a:lstStyle/>
              <a:p>
                <a:endParaRPr lang="en-US"/>
              </a:p>
            </p:txBody>
          </p:sp>
          <p:sp>
            <p:nvSpPr>
              <p:cNvPr id="134" name="Oval 7"/>
              <p:cNvSpPr>
                <a:spLocks noChangeArrowheads="1"/>
              </p:cNvSpPr>
              <p:nvPr/>
            </p:nvSpPr>
            <p:spPr bwMode="auto">
              <a:xfrm>
                <a:off x="6496610" y="4759232"/>
                <a:ext cx="120650" cy="80962"/>
              </a:xfrm>
              <a:prstGeom prst="ellipse">
                <a:avLst/>
              </a:prstGeom>
              <a:solidFill>
                <a:srgbClr val="FFFFFF"/>
              </a:solidFill>
              <a:ln w="9525">
                <a:solidFill>
                  <a:schemeClr val="tx1"/>
                </a:solidFill>
                <a:round/>
                <a:headEnd/>
                <a:tailEnd/>
              </a:ln>
            </p:spPr>
            <p:txBody>
              <a:bodyPr wrap="none" anchor="ctr"/>
              <a:lstStyle/>
              <a:p>
                <a:endParaRPr lang="en-US"/>
              </a:p>
            </p:txBody>
          </p:sp>
          <p:sp>
            <p:nvSpPr>
              <p:cNvPr id="135" name="AutoShape 8"/>
              <p:cNvSpPr>
                <a:spLocks noChangeArrowheads="1"/>
              </p:cNvSpPr>
              <p:nvPr/>
            </p:nvSpPr>
            <p:spPr bwMode="auto">
              <a:xfrm>
                <a:off x="6515661" y="4702082"/>
                <a:ext cx="79375" cy="112712"/>
              </a:xfrm>
              <a:prstGeom prst="can">
                <a:avLst>
                  <a:gd name="adj" fmla="val 71000"/>
                </a:avLst>
              </a:prstGeom>
              <a:solidFill>
                <a:srgbClr val="FF0000"/>
              </a:solidFill>
              <a:ln w="9525">
                <a:solidFill>
                  <a:srgbClr val="333333"/>
                </a:solidFill>
                <a:round/>
                <a:headEnd/>
                <a:tailEnd/>
              </a:ln>
            </p:spPr>
            <p:txBody>
              <a:bodyPr wrap="none" anchor="ctr"/>
              <a:lstStyle/>
              <a:p>
                <a:endParaRPr lang="en-US"/>
              </a:p>
            </p:txBody>
          </p:sp>
          <p:sp>
            <p:nvSpPr>
              <p:cNvPr id="136" name="Oval 32"/>
              <p:cNvSpPr>
                <a:spLocks noChangeArrowheads="1"/>
              </p:cNvSpPr>
              <p:nvPr/>
            </p:nvSpPr>
            <p:spPr bwMode="auto">
              <a:xfrm>
                <a:off x="7114148" y="4440145"/>
                <a:ext cx="120650" cy="80963"/>
              </a:xfrm>
              <a:prstGeom prst="ellipse">
                <a:avLst/>
              </a:prstGeom>
              <a:solidFill>
                <a:srgbClr val="FFFFFF"/>
              </a:solidFill>
              <a:ln w="9525">
                <a:solidFill>
                  <a:schemeClr val="tx1"/>
                </a:solidFill>
                <a:round/>
                <a:headEnd/>
                <a:tailEnd/>
              </a:ln>
            </p:spPr>
            <p:txBody>
              <a:bodyPr wrap="none" anchor="ctr"/>
              <a:lstStyle/>
              <a:p>
                <a:endParaRPr lang="en-US"/>
              </a:p>
            </p:txBody>
          </p:sp>
          <p:sp>
            <p:nvSpPr>
              <p:cNvPr id="137" name="AutoShape 33"/>
              <p:cNvSpPr>
                <a:spLocks noChangeArrowheads="1"/>
              </p:cNvSpPr>
              <p:nvPr/>
            </p:nvSpPr>
            <p:spPr bwMode="auto">
              <a:xfrm>
                <a:off x="7137961" y="4382995"/>
                <a:ext cx="79375" cy="112713"/>
              </a:xfrm>
              <a:prstGeom prst="can">
                <a:avLst>
                  <a:gd name="adj" fmla="val 71000"/>
                </a:avLst>
              </a:prstGeom>
              <a:solidFill>
                <a:srgbClr val="FF0000"/>
              </a:solidFill>
              <a:ln w="9525">
                <a:solidFill>
                  <a:srgbClr val="333333"/>
                </a:solidFill>
                <a:round/>
                <a:headEnd/>
                <a:tailEnd/>
              </a:ln>
            </p:spPr>
            <p:txBody>
              <a:bodyPr wrap="none" anchor="ctr"/>
              <a:lstStyle/>
              <a:p>
                <a:endParaRPr lang="en-US"/>
              </a:p>
            </p:txBody>
          </p:sp>
        </p:grpSp>
        <p:grpSp>
          <p:nvGrpSpPr>
            <p:cNvPr id="114" name="Group 113"/>
            <p:cNvGrpSpPr/>
            <p:nvPr/>
          </p:nvGrpSpPr>
          <p:grpSpPr>
            <a:xfrm rot="20510732" flipH="1">
              <a:off x="6396967" y="4035095"/>
              <a:ext cx="371913" cy="420502"/>
              <a:chOff x="1515603" y="4105721"/>
              <a:chExt cx="342900" cy="420502"/>
            </a:xfrm>
          </p:grpSpPr>
          <p:sp>
            <p:nvSpPr>
              <p:cNvPr id="123" name="Oval 236"/>
              <p:cNvSpPr>
                <a:spLocks noChangeArrowheads="1"/>
              </p:cNvSpPr>
              <p:nvPr/>
            </p:nvSpPr>
            <p:spPr bwMode="auto">
              <a:xfrm rot="20820323">
                <a:off x="1572747" y="4105721"/>
                <a:ext cx="146050" cy="381000"/>
              </a:xfrm>
              <a:prstGeom prst="ellipse">
                <a:avLst/>
              </a:prstGeom>
              <a:solidFill>
                <a:srgbClr val="FF0000"/>
              </a:solidFill>
              <a:ln>
                <a:noFill/>
              </a:ln>
              <a:effectLst/>
            </p:spPr>
            <p:txBody>
              <a:bodyPr wrap="none" anchor="ctr"/>
              <a:lstStyle/>
              <a:p>
                <a:endParaRPr lang="vi-VN"/>
              </a:p>
            </p:txBody>
          </p:sp>
          <p:sp>
            <p:nvSpPr>
              <p:cNvPr id="124" name="Rectangle 237"/>
              <p:cNvSpPr>
                <a:spLocks noChangeArrowheads="1"/>
              </p:cNvSpPr>
              <p:nvPr/>
            </p:nvSpPr>
            <p:spPr bwMode="auto">
              <a:xfrm rot="20820323">
                <a:off x="1515603" y="4415659"/>
                <a:ext cx="342900" cy="10953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25" name="Line 262"/>
              <p:cNvSpPr>
                <a:spLocks noChangeShapeType="1"/>
              </p:cNvSpPr>
              <p:nvPr/>
            </p:nvSpPr>
            <p:spPr bwMode="auto">
              <a:xfrm>
                <a:off x="1653716" y="4420420"/>
                <a:ext cx="76200" cy="762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6" name="Line 263"/>
              <p:cNvSpPr>
                <a:spLocks noChangeShapeType="1"/>
              </p:cNvSpPr>
              <p:nvPr/>
            </p:nvSpPr>
            <p:spPr bwMode="auto">
              <a:xfrm>
                <a:off x="1728328" y="4404545"/>
                <a:ext cx="25400" cy="7143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7" name="Rectangle 267"/>
              <p:cNvSpPr>
                <a:spLocks noChangeArrowheads="1"/>
              </p:cNvSpPr>
              <p:nvPr/>
            </p:nvSpPr>
            <p:spPr bwMode="auto">
              <a:xfrm rot="20820323">
                <a:off x="1563229" y="4374384"/>
                <a:ext cx="244475" cy="53975"/>
              </a:xfrm>
              <a:prstGeom prst="rect">
                <a:avLst/>
              </a:prstGeom>
              <a:solidFill>
                <a:srgbClr val="FF33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28" name="Oval 269"/>
              <p:cNvSpPr>
                <a:spLocks noChangeArrowheads="1"/>
              </p:cNvSpPr>
              <p:nvPr/>
            </p:nvSpPr>
            <p:spPr bwMode="auto">
              <a:xfrm flipH="1" flipV="1">
                <a:off x="1657719" y="4450023"/>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29" name="Oval 270"/>
              <p:cNvSpPr>
                <a:spLocks noChangeArrowheads="1"/>
              </p:cNvSpPr>
              <p:nvPr/>
            </p:nvSpPr>
            <p:spPr bwMode="auto">
              <a:xfrm flipH="1" flipV="1">
                <a:off x="1743444" y="4427611"/>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115" name="Group 114"/>
            <p:cNvGrpSpPr/>
            <p:nvPr/>
          </p:nvGrpSpPr>
          <p:grpSpPr>
            <a:xfrm rot="409584">
              <a:off x="6565382" y="4253816"/>
              <a:ext cx="342900" cy="457869"/>
              <a:chOff x="1888666" y="5885647"/>
              <a:chExt cx="342900" cy="457869"/>
            </a:xfrm>
          </p:grpSpPr>
          <p:sp>
            <p:nvSpPr>
              <p:cNvPr id="116" name="Oval 235"/>
              <p:cNvSpPr>
                <a:spLocks noChangeArrowheads="1"/>
              </p:cNvSpPr>
              <p:nvPr/>
            </p:nvSpPr>
            <p:spPr bwMode="auto">
              <a:xfrm rot="20820323">
                <a:off x="1956855" y="5885647"/>
                <a:ext cx="146050" cy="381000"/>
              </a:xfrm>
              <a:prstGeom prst="ellipse">
                <a:avLst/>
              </a:prstGeom>
              <a:solidFill>
                <a:srgbClr val="66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17" name="Rectangle 238"/>
              <p:cNvSpPr>
                <a:spLocks noChangeArrowheads="1"/>
              </p:cNvSpPr>
              <p:nvPr/>
            </p:nvSpPr>
            <p:spPr bwMode="auto">
              <a:xfrm rot="20820323">
                <a:off x="1888666" y="6196829"/>
                <a:ext cx="342900" cy="10953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18" name="Rectangle 264"/>
              <p:cNvSpPr>
                <a:spLocks noChangeArrowheads="1"/>
              </p:cNvSpPr>
              <p:nvPr/>
            </p:nvSpPr>
            <p:spPr bwMode="auto">
              <a:xfrm rot="20820323">
                <a:off x="1918829" y="6146029"/>
                <a:ext cx="244475" cy="53975"/>
              </a:xfrm>
              <a:prstGeom prst="rect">
                <a:avLst/>
              </a:prstGeom>
              <a:solidFill>
                <a:schemeClr val="tx1"/>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19" name="Line 265"/>
              <p:cNvSpPr>
                <a:spLocks noChangeShapeType="1"/>
              </p:cNvSpPr>
              <p:nvPr/>
            </p:nvSpPr>
            <p:spPr bwMode="auto">
              <a:xfrm>
                <a:off x="2020428" y="6196828"/>
                <a:ext cx="50800" cy="14668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0" name="Line 266"/>
              <p:cNvSpPr>
                <a:spLocks noChangeShapeType="1"/>
              </p:cNvSpPr>
              <p:nvPr/>
            </p:nvSpPr>
            <p:spPr bwMode="auto">
              <a:xfrm flipH="1">
                <a:off x="2087091" y="6158728"/>
                <a:ext cx="12" cy="72137"/>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1" name="Oval 268"/>
              <p:cNvSpPr>
                <a:spLocks noChangeArrowheads="1"/>
              </p:cNvSpPr>
              <p:nvPr/>
            </p:nvSpPr>
            <p:spPr bwMode="auto">
              <a:xfrm flipH="1" flipV="1">
                <a:off x="2087850" y="6201311"/>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22" name="Oval 270"/>
              <p:cNvSpPr>
                <a:spLocks noChangeArrowheads="1"/>
              </p:cNvSpPr>
              <p:nvPr/>
            </p:nvSpPr>
            <p:spPr bwMode="auto">
              <a:xfrm flipH="1" flipV="1">
                <a:off x="1995028" y="6207101"/>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sp>
        <p:nvSpPr>
          <p:cNvPr id="138" name="Freeform 34"/>
          <p:cNvSpPr>
            <a:spLocks/>
          </p:cNvSpPr>
          <p:nvPr/>
        </p:nvSpPr>
        <p:spPr bwMode="auto">
          <a:xfrm rot="419694">
            <a:off x="9164672" y="2894621"/>
            <a:ext cx="770577" cy="353438"/>
          </a:xfrm>
          <a:custGeom>
            <a:avLst/>
            <a:gdLst>
              <a:gd name="T0" fmla="*/ 451 w 607"/>
              <a:gd name="T1" fmla="*/ 6 h 953"/>
              <a:gd name="T2" fmla="*/ 451 w 607"/>
              <a:gd name="T3" fmla="*/ 84 h 953"/>
              <a:gd name="T4" fmla="*/ 327 w 607"/>
              <a:gd name="T5" fmla="*/ 514 h 953"/>
              <a:gd name="T6" fmla="*/ 47 w 607"/>
              <a:gd name="T7" fmla="*/ 626 h 953"/>
              <a:gd name="T8" fmla="*/ 47 w 607"/>
              <a:gd name="T9" fmla="*/ 858 h 953"/>
              <a:gd name="T10" fmla="*/ 303 w 607"/>
              <a:gd name="T11" fmla="*/ 946 h 953"/>
              <a:gd name="T12" fmla="*/ 607 w 607"/>
              <a:gd name="T13" fmla="*/ 816 h 953"/>
              <a:gd name="T14" fmla="*/ 0 60000 65536"/>
              <a:gd name="T15" fmla="*/ 0 60000 65536"/>
              <a:gd name="T16" fmla="*/ 0 60000 65536"/>
              <a:gd name="T17" fmla="*/ 0 60000 65536"/>
              <a:gd name="T18" fmla="*/ 0 60000 65536"/>
              <a:gd name="T19" fmla="*/ 0 60000 65536"/>
              <a:gd name="T20" fmla="*/ 0 60000 65536"/>
              <a:gd name="T21" fmla="*/ 0 w 607"/>
              <a:gd name="T22" fmla="*/ 0 h 953"/>
              <a:gd name="T23" fmla="*/ 607 w 607"/>
              <a:gd name="T24" fmla="*/ 953 h 9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7" h="953">
                <a:moveTo>
                  <a:pt x="451" y="6"/>
                </a:moveTo>
                <a:cubicBezTo>
                  <a:pt x="451" y="19"/>
                  <a:pt x="472" y="0"/>
                  <a:pt x="451" y="84"/>
                </a:cubicBezTo>
                <a:cubicBezTo>
                  <a:pt x="430" y="168"/>
                  <a:pt x="394" y="424"/>
                  <a:pt x="327" y="514"/>
                </a:cubicBezTo>
                <a:cubicBezTo>
                  <a:pt x="260" y="604"/>
                  <a:pt x="94" y="569"/>
                  <a:pt x="47" y="626"/>
                </a:cubicBezTo>
                <a:cubicBezTo>
                  <a:pt x="0" y="683"/>
                  <a:pt x="4" y="805"/>
                  <a:pt x="47" y="858"/>
                </a:cubicBezTo>
                <a:cubicBezTo>
                  <a:pt x="90" y="911"/>
                  <a:pt x="210" y="953"/>
                  <a:pt x="303" y="946"/>
                </a:cubicBezTo>
                <a:cubicBezTo>
                  <a:pt x="396" y="939"/>
                  <a:pt x="544" y="843"/>
                  <a:pt x="607" y="816"/>
                </a:cubicBezTo>
              </a:path>
            </a:pathLst>
          </a:custGeom>
          <a:noFill/>
          <a:ln w="19050">
            <a:solidFill>
              <a:srgbClr val="FF0000"/>
            </a:solidFill>
            <a:round/>
            <a:headEnd/>
            <a:tailEnd/>
          </a:ln>
        </p:spPr>
        <p:txBody>
          <a:bodyPr/>
          <a:lstStyle/>
          <a:p>
            <a:endParaRPr lang="en-US"/>
          </a:p>
        </p:txBody>
      </p:sp>
      <p:sp>
        <p:nvSpPr>
          <p:cNvPr id="139" name="Freeform 36"/>
          <p:cNvSpPr>
            <a:spLocks/>
          </p:cNvSpPr>
          <p:nvPr/>
        </p:nvSpPr>
        <p:spPr bwMode="auto">
          <a:xfrm flipH="1">
            <a:off x="10400373" y="2368721"/>
            <a:ext cx="368801" cy="528782"/>
          </a:xfrm>
          <a:custGeom>
            <a:avLst/>
            <a:gdLst>
              <a:gd name="T0" fmla="*/ 0 w 775"/>
              <a:gd name="T1" fmla="*/ 0 h 678"/>
              <a:gd name="T2" fmla="*/ 240 w 775"/>
              <a:gd name="T3" fmla="*/ 24 h 678"/>
              <a:gd name="T4" fmla="*/ 492 w 775"/>
              <a:gd name="T5" fmla="*/ 42 h 678"/>
              <a:gd name="T6" fmla="*/ 588 w 775"/>
              <a:gd name="T7" fmla="*/ 150 h 678"/>
              <a:gd name="T8" fmla="*/ 437 w 775"/>
              <a:gd name="T9" fmla="*/ 288 h 678"/>
              <a:gd name="T10" fmla="*/ 750 w 775"/>
              <a:gd name="T11" fmla="*/ 576 h 678"/>
              <a:gd name="T12" fmla="*/ 588 w 775"/>
              <a:gd name="T13" fmla="*/ 678 h 678"/>
              <a:gd name="T14" fmla="*/ 0 60000 65536"/>
              <a:gd name="T15" fmla="*/ 0 60000 65536"/>
              <a:gd name="T16" fmla="*/ 0 60000 65536"/>
              <a:gd name="T17" fmla="*/ 0 60000 65536"/>
              <a:gd name="T18" fmla="*/ 0 60000 65536"/>
              <a:gd name="T19" fmla="*/ 0 60000 65536"/>
              <a:gd name="T20" fmla="*/ 0 60000 65536"/>
              <a:gd name="T21" fmla="*/ 0 w 775"/>
              <a:gd name="T22" fmla="*/ 0 h 678"/>
              <a:gd name="T23" fmla="*/ 775 w 775"/>
              <a:gd name="T24" fmla="*/ 678 h 6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5" h="678">
                <a:moveTo>
                  <a:pt x="0" y="0"/>
                </a:moveTo>
                <a:cubicBezTo>
                  <a:pt x="40" y="5"/>
                  <a:pt x="158" y="17"/>
                  <a:pt x="240" y="24"/>
                </a:cubicBezTo>
                <a:cubicBezTo>
                  <a:pt x="322" y="31"/>
                  <a:pt x="434" y="21"/>
                  <a:pt x="492" y="42"/>
                </a:cubicBezTo>
                <a:cubicBezTo>
                  <a:pt x="550" y="63"/>
                  <a:pt x="597" y="109"/>
                  <a:pt x="588" y="150"/>
                </a:cubicBezTo>
                <a:cubicBezTo>
                  <a:pt x="579" y="191"/>
                  <a:pt x="410" y="217"/>
                  <a:pt x="437" y="288"/>
                </a:cubicBezTo>
                <a:cubicBezTo>
                  <a:pt x="464" y="359"/>
                  <a:pt x="725" y="511"/>
                  <a:pt x="750" y="576"/>
                </a:cubicBezTo>
                <a:cubicBezTo>
                  <a:pt x="775" y="641"/>
                  <a:pt x="622" y="657"/>
                  <a:pt x="588" y="678"/>
                </a:cubicBezTo>
              </a:path>
            </a:pathLst>
          </a:custGeom>
          <a:noFill/>
          <a:ln w="19050">
            <a:solidFill>
              <a:srgbClr val="0000CC"/>
            </a:solidFill>
            <a:round/>
            <a:headEnd/>
            <a:tailEnd/>
          </a:ln>
        </p:spPr>
        <p:txBody>
          <a:bodyPr/>
          <a:lstStyle/>
          <a:p>
            <a:endParaRPr lang="en-US"/>
          </a:p>
        </p:txBody>
      </p:sp>
      <p:sp>
        <p:nvSpPr>
          <p:cNvPr id="140" name="Freeform 36"/>
          <p:cNvSpPr>
            <a:spLocks/>
          </p:cNvSpPr>
          <p:nvPr/>
        </p:nvSpPr>
        <p:spPr bwMode="auto">
          <a:xfrm rot="4073396">
            <a:off x="10348649" y="2550453"/>
            <a:ext cx="758829" cy="497383"/>
          </a:xfrm>
          <a:custGeom>
            <a:avLst/>
            <a:gdLst>
              <a:gd name="T0" fmla="*/ 0 w 775"/>
              <a:gd name="T1" fmla="*/ 0 h 678"/>
              <a:gd name="T2" fmla="*/ 240 w 775"/>
              <a:gd name="T3" fmla="*/ 24 h 678"/>
              <a:gd name="T4" fmla="*/ 492 w 775"/>
              <a:gd name="T5" fmla="*/ 42 h 678"/>
              <a:gd name="T6" fmla="*/ 588 w 775"/>
              <a:gd name="T7" fmla="*/ 150 h 678"/>
              <a:gd name="T8" fmla="*/ 437 w 775"/>
              <a:gd name="T9" fmla="*/ 288 h 678"/>
              <a:gd name="T10" fmla="*/ 750 w 775"/>
              <a:gd name="T11" fmla="*/ 576 h 678"/>
              <a:gd name="T12" fmla="*/ 588 w 775"/>
              <a:gd name="T13" fmla="*/ 678 h 678"/>
              <a:gd name="T14" fmla="*/ 0 60000 65536"/>
              <a:gd name="T15" fmla="*/ 0 60000 65536"/>
              <a:gd name="T16" fmla="*/ 0 60000 65536"/>
              <a:gd name="T17" fmla="*/ 0 60000 65536"/>
              <a:gd name="T18" fmla="*/ 0 60000 65536"/>
              <a:gd name="T19" fmla="*/ 0 60000 65536"/>
              <a:gd name="T20" fmla="*/ 0 60000 65536"/>
              <a:gd name="T21" fmla="*/ 0 w 775"/>
              <a:gd name="T22" fmla="*/ 0 h 678"/>
              <a:gd name="T23" fmla="*/ 775 w 775"/>
              <a:gd name="T24" fmla="*/ 678 h 6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5" h="678">
                <a:moveTo>
                  <a:pt x="0" y="0"/>
                </a:moveTo>
                <a:cubicBezTo>
                  <a:pt x="40" y="5"/>
                  <a:pt x="158" y="17"/>
                  <a:pt x="240" y="24"/>
                </a:cubicBezTo>
                <a:cubicBezTo>
                  <a:pt x="322" y="31"/>
                  <a:pt x="434" y="21"/>
                  <a:pt x="492" y="42"/>
                </a:cubicBezTo>
                <a:cubicBezTo>
                  <a:pt x="550" y="63"/>
                  <a:pt x="597" y="109"/>
                  <a:pt x="588" y="150"/>
                </a:cubicBezTo>
                <a:cubicBezTo>
                  <a:pt x="579" y="191"/>
                  <a:pt x="410" y="217"/>
                  <a:pt x="437" y="288"/>
                </a:cubicBezTo>
                <a:cubicBezTo>
                  <a:pt x="464" y="359"/>
                  <a:pt x="725" y="511"/>
                  <a:pt x="750" y="576"/>
                </a:cubicBezTo>
                <a:cubicBezTo>
                  <a:pt x="775" y="641"/>
                  <a:pt x="622" y="657"/>
                  <a:pt x="588" y="678"/>
                </a:cubicBezTo>
              </a:path>
            </a:pathLst>
          </a:custGeom>
          <a:noFill/>
          <a:ln w="19050">
            <a:solidFill>
              <a:srgbClr val="0000CC"/>
            </a:solidFill>
            <a:round/>
            <a:headEnd/>
            <a:tailEnd/>
          </a:ln>
        </p:spPr>
        <p:txBody>
          <a:bodyPr/>
          <a:lstStyle/>
          <a:p>
            <a:endParaRPr lang="en-US"/>
          </a:p>
        </p:txBody>
      </p:sp>
      <p:sp>
        <p:nvSpPr>
          <p:cNvPr id="141" name="Oval 206"/>
          <p:cNvSpPr>
            <a:spLocks noChangeArrowheads="1"/>
          </p:cNvSpPr>
          <p:nvPr/>
        </p:nvSpPr>
        <p:spPr bwMode="auto">
          <a:xfrm rot="21141072" flipV="1">
            <a:off x="9802559" y="2341399"/>
            <a:ext cx="539809" cy="637078"/>
          </a:xfrm>
          <a:prstGeom prst="ellipse">
            <a:avLst/>
          </a:prstGeom>
          <a:gradFill rotWithShape="1">
            <a:gsLst>
              <a:gs pos="0">
                <a:srgbClr val="FF0000"/>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vi-VN" altLang="vi-VN"/>
          </a:p>
        </p:txBody>
      </p:sp>
      <p:sp>
        <p:nvSpPr>
          <p:cNvPr id="142" name="Oval 205"/>
          <p:cNvSpPr>
            <a:spLocks noChangeArrowheads="1"/>
          </p:cNvSpPr>
          <p:nvPr/>
        </p:nvSpPr>
        <p:spPr bwMode="auto">
          <a:xfrm rot="21141072">
            <a:off x="9766682" y="2628800"/>
            <a:ext cx="590316" cy="682233"/>
          </a:xfrm>
          <a:prstGeom prst="ellipse">
            <a:avLst/>
          </a:prstGeom>
          <a:gradFill rotWithShape="1">
            <a:gsLst>
              <a:gs pos="0">
                <a:srgbClr val="00FF00"/>
              </a:gs>
              <a:gs pos="100000">
                <a:srgbClr val="FFFFFF">
                  <a:alpha val="60001"/>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vi-VN" altLang="vi-VN"/>
          </a:p>
        </p:txBody>
      </p:sp>
      <p:sp>
        <p:nvSpPr>
          <p:cNvPr id="143" name="Freeform 142"/>
          <p:cNvSpPr/>
          <p:nvPr/>
        </p:nvSpPr>
        <p:spPr>
          <a:xfrm>
            <a:off x="8700146" y="3143928"/>
            <a:ext cx="489992" cy="100336"/>
          </a:xfrm>
          <a:custGeom>
            <a:avLst/>
            <a:gdLst>
              <a:gd name="connsiteX0" fmla="*/ 0 w 1692322"/>
              <a:gd name="connsiteY0" fmla="*/ 313899 h 313899"/>
              <a:gd name="connsiteX1" fmla="*/ 218364 w 1692322"/>
              <a:gd name="connsiteY1" fmla="*/ 300251 h 313899"/>
              <a:gd name="connsiteX2" fmla="*/ 272955 w 1692322"/>
              <a:gd name="connsiteY2" fmla="*/ 259308 h 313899"/>
              <a:gd name="connsiteX3" fmla="*/ 354841 w 1692322"/>
              <a:gd name="connsiteY3" fmla="*/ 245660 h 313899"/>
              <a:gd name="connsiteX4" fmla="*/ 409432 w 1692322"/>
              <a:gd name="connsiteY4" fmla="*/ 232012 h 313899"/>
              <a:gd name="connsiteX5" fmla="*/ 627797 w 1692322"/>
              <a:gd name="connsiteY5" fmla="*/ 177421 h 313899"/>
              <a:gd name="connsiteX6" fmla="*/ 736979 w 1692322"/>
              <a:gd name="connsiteY6" fmla="*/ 150126 h 313899"/>
              <a:gd name="connsiteX7" fmla="*/ 818865 w 1692322"/>
              <a:gd name="connsiteY7" fmla="*/ 136478 h 313899"/>
              <a:gd name="connsiteX8" fmla="*/ 859809 w 1692322"/>
              <a:gd name="connsiteY8" fmla="*/ 122830 h 313899"/>
              <a:gd name="connsiteX9" fmla="*/ 1296537 w 1692322"/>
              <a:gd name="connsiteY9" fmla="*/ 68239 h 313899"/>
              <a:gd name="connsiteX10" fmla="*/ 1392071 w 1692322"/>
              <a:gd name="connsiteY10" fmla="*/ 40944 h 313899"/>
              <a:gd name="connsiteX11" fmla="*/ 1433015 w 1692322"/>
              <a:gd name="connsiteY11" fmla="*/ 13648 h 313899"/>
              <a:gd name="connsiteX12" fmla="*/ 1692322 w 1692322"/>
              <a:gd name="connsiteY12" fmla="*/ 0 h 31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2322" h="313899">
                <a:moveTo>
                  <a:pt x="0" y="313899"/>
                </a:moveTo>
                <a:cubicBezTo>
                  <a:pt x="72788" y="309350"/>
                  <a:pt x="146850" y="314554"/>
                  <a:pt x="218364" y="300251"/>
                </a:cubicBezTo>
                <a:cubicBezTo>
                  <a:pt x="240668" y="295790"/>
                  <a:pt x="251836" y="267756"/>
                  <a:pt x="272955" y="259308"/>
                </a:cubicBezTo>
                <a:cubicBezTo>
                  <a:pt x="298648" y="249031"/>
                  <a:pt x="327707" y="251087"/>
                  <a:pt x="354841" y="245660"/>
                </a:cubicBezTo>
                <a:cubicBezTo>
                  <a:pt x="373234" y="241981"/>
                  <a:pt x="392016" y="238978"/>
                  <a:pt x="409432" y="232012"/>
                </a:cubicBezTo>
                <a:cubicBezTo>
                  <a:pt x="573137" y="166530"/>
                  <a:pt x="399641" y="200237"/>
                  <a:pt x="627797" y="177421"/>
                </a:cubicBezTo>
                <a:cubicBezTo>
                  <a:pt x="664191" y="168323"/>
                  <a:pt x="699975" y="156293"/>
                  <a:pt x="736979" y="150126"/>
                </a:cubicBezTo>
                <a:cubicBezTo>
                  <a:pt x="764274" y="145577"/>
                  <a:pt x="791852" y="142481"/>
                  <a:pt x="818865" y="136478"/>
                </a:cubicBezTo>
                <a:cubicBezTo>
                  <a:pt x="832909" y="133357"/>
                  <a:pt x="845642" y="125330"/>
                  <a:pt x="859809" y="122830"/>
                </a:cubicBezTo>
                <a:cubicBezTo>
                  <a:pt x="992219" y="99464"/>
                  <a:pt x="1166506" y="82687"/>
                  <a:pt x="1296537" y="68239"/>
                </a:cubicBezTo>
                <a:cubicBezTo>
                  <a:pt x="1314022" y="63868"/>
                  <a:pt x="1372496" y="50731"/>
                  <a:pt x="1392071" y="40944"/>
                </a:cubicBezTo>
                <a:cubicBezTo>
                  <a:pt x="1406742" y="33608"/>
                  <a:pt x="1416777" y="15968"/>
                  <a:pt x="1433015" y="13648"/>
                </a:cubicBezTo>
                <a:cubicBezTo>
                  <a:pt x="1530316" y="-252"/>
                  <a:pt x="1605143" y="0"/>
                  <a:pt x="1692322"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45" name="Picture 6" descr="15-01-08_1654"/>
          <p:cNvPicPr>
            <a:picLocks noChangeAspect="1" noChangeArrowheads="1"/>
          </p:cNvPicPr>
          <p:nvPr/>
        </p:nvPicPr>
        <p:blipFill rotWithShape="1">
          <a:blip r:embed="rId7">
            <a:biLevel thresh="25000"/>
            <a:extLst>
              <a:ext uri="{BEBA8EAE-BF5A-486C-A8C5-ECC9F3942E4B}">
                <a14:imgProps xmlns:a14="http://schemas.microsoft.com/office/drawing/2010/main">
                  <a14:imgLayer r:embed="rId8">
                    <a14:imgEffect>
                      <a14:backgroundRemoval t="25417" b="82083" l="35313" r="66875"/>
                    </a14:imgEffect>
                    <a14:imgEffect>
                      <a14:artisticPaintBrush/>
                    </a14:imgEffect>
                  </a14:imgLayer>
                </a14:imgProps>
              </a:ext>
            </a:extLst>
          </a:blip>
          <a:srcRect l="35254" t="25068" r="32538" b="18471"/>
          <a:stretch/>
        </p:blipFill>
        <p:spPr bwMode="auto">
          <a:xfrm>
            <a:off x="6195970" y="1789539"/>
            <a:ext cx="1842447" cy="1756535"/>
          </a:xfrm>
          <a:prstGeom prst="rect">
            <a:avLst/>
          </a:prstGeom>
          <a:noFill/>
          <a:ln w="9525">
            <a:noFill/>
            <a:miter lim="800000"/>
            <a:headEnd/>
            <a:tailEnd/>
          </a:ln>
        </p:spPr>
      </p:pic>
      <p:sp>
        <p:nvSpPr>
          <p:cNvPr id="146" name="Rectangle 145"/>
          <p:cNvSpPr/>
          <p:nvPr/>
        </p:nvSpPr>
        <p:spPr>
          <a:xfrm>
            <a:off x="7124118" y="2107514"/>
            <a:ext cx="489372" cy="623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47" name="Picture 6" descr="15-01-08_1654"/>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5417" b="82083" l="35313" r="66875"/>
                    </a14:imgEffect>
                    <a14:imgEffect>
                      <a14:artisticPaintBrush/>
                    </a14:imgEffect>
                  </a14:imgLayer>
                </a14:imgProps>
              </a:ext>
            </a:extLst>
          </a:blip>
          <a:srcRect l="35254" t="25068" r="32538" b="18471"/>
          <a:stretch/>
        </p:blipFill>
        <p:spPr bwMode="auto">
          <a:xfrm>
            <a:off x="6179330" y="1732075"/>
            <a:ext cx="1828727" cy="1854944"/>
          </a:xfrm>
          <a:prstGeom prst="rect">
            <a:avLst/>
          </a:prstGeom>
          <a:noFill/>
          <a:ln w="9525">
            <a:noFill/>
            <a:miter lim="800000"/>
            <a:headEnd/>
            <a:tailEnd/>
          </a:ln>
        </p:spPr>
      </p:pic>
      <p:sp>
        <p:nvSpPr>
          <p:cNvPr id="144" name="Freeform 143"/>
          <p:cNvSpPr/>
          <p:nvPr/>
        </p:nvSpPr>
        <p:spPr>
          <a:xfrm>
            <a:off x="8881177" y="1999888"/>
            <a:ext cx="1907945" cy="396129"/>
          </a:xfrm>
          <a:custGeom>
            <a:avLst/>
            <a:gdLst>
              <a:gd name="connsiteX0" fmla="*/ 0 w 3370997"/>
              <a:gd name="connsiteY0" fmla="*/ 204716 h 300251"/>
              <a:gd name="connsiteX1" fmla="*/ 232012 w 3370997"/>
              <a:gd name="connsiteY1" fmla="*/ 163773 h 300251"/>
              <a:gd name="connsiteX2" fmla="*/ 354842 w 3370997"/>
              <a:gd name="connsiteY2" fmla="*/ 109182 h 300251"/>
              <a:gd name="connsiteX3" fmla="*/ 436728 w 3370997"/>
              <a:gd name="connsiteY3" fmla="*/ 81886 h 300251"/>
              <a:gd name="connsiteX4" fmla="*/ 1037230 w 3370997"/>
              <a:gd name="connsiteY4" fmla="*/ 40943 h 300251"/>
              <a:gd name="connsiteX5" fmla="*/ 1132764 w 3370997"/>
              <a:gd name="connsiteY5" fmla="*/ 27295 h 300251"/>
              <a:gd name="connsiteX6" fmla="*/ 1255594 w 3370997"/>
              <a:gd name="connsiteY6" fmla="*/ 0 h 300251"/>
              <a:gd name="connsiteX7" fmla="*/ 1978925 w 3370997"/>
              <a:gd name="connsiteY7" fmla="*/ 27295 h 300251"/>
              <a:gd name="connsiteX8" fmla="*/ 2470245 w 3370997"/>
              <a:gd name="connsiteY8" fmla="*/ 68239 h 300251"/>
              <a:gd name="connsiteX9" fmla="*/ 2702257 w 3370997"/>
              <a:gd name="connsiteY9" fmla="*/ 109182 h 300251"/>
              <a:gd name="connsiteX10" fmla="*/ 2893325 w 3370997"/>
              <a:gd name="connsiteY10" fmla="*/ 136477 h 300251"/>
              <a:gd name="connsiteX11" fmla="*/ 3043451 w 3370997"/>
              <a:gd name="connsiteY11" fmla="*/ 163773 h 300251"/>
              <a:gd name="connsiteX12" fmla="*/ 3220872 w 3370997"/>
              <a:gd name="connsiteY12" fmla="*/ 177421 h 300251"/>
              <a:gd name="connsiteX13" fmla="*/ 3343702 w 3370997"/>
              <a:gd name="connsiteY13" fmla="*/ 204716 h 300251"/>
              <a:gd name="connsiteX14" fmla="*/ 3370997 w 3370997"/>
              <a:gd name="connsiteY14" fmla="*/ 245660 h 300251"/>
              <a:gd name="connsiteX15" fmla="*/ 3330054 w 3370997"/>
              <a:gd name="connsiteY15" fmla="*/ 300251 h 3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70997" h="300251">
                <a:moveTo>
                  <a:pt x="0" y="204716"/>
                </a:moveTo>
                <a:cubicBezTo>
                  <a:pt x="78725" y="193469"/>
                  <a:pt x="154471" y="184450"/>
                  <a:pt x="232012" y="163773"/>
                </a:cubicBezTo>
                <a:cubicBezTo>
                  <a:pt x="301093" y="145352"/>
                  <a:pt x="293326" y="133788"/>
                  <a:pt x="354842" y="109182"/>
                </a:cubicBezTo>
                <a:cubicBezTo>
                  <a:pt x="381556" y="98496"/>
                  <a:pt x="408721" y="88476"/>
                  <a:pt x="436728" y="81886"/>
                </a:cubicBezTo>
                <a:cubicBezTo>
                  <a:pt x="656907" y="30079"/>
                  <a:pt x="765514" y="49177"/>
                  <a:pt x="1037230" y="40943"/>
                </a:cubicBezTo>
                <a:cubicBezTo>
                  <a:pt x="1069075" y="36394"/>
                  <a:pt x="1101147" y="33223"/>
                  <a:pt x="1132764" y="27295"/>
                </a:cubicBezTo>
                <a:cubicBezTo>
                  <a:pt x="1173988" y="19566"/>
                  <a:pt x="1213652" y="0"/>
                  <a:pt x="1255594" y="0"/>
                </a:cubicBezTo>
                <a:cubicBezTo>
                  <a:pt x="1496876" y="0"/>
                  <a:pt x="1737815" y="18197"/>
                  <a:pt x="1978925" y="27295"/>
                </a:cubicBezTo>
                <a:lnTo>
                  <a:pt x="2470245" y="68239"/>
                </a:lnTo>
                <a:cubicBezTo>
                  <a:pt x="2603865" y="80669"/>
                  <a:pt x="2545544" y="86795"/>
                  <a:pt x="2702257" y="109182"/>
                </a:cubicBezTo>
                <a:lnTo>
                  <a:pt x="2893325" y="136477"/>
                </a:lnTo>
                <a:cubicBezTo>
                  <a:pt x="2943549" y="144513"/>
                  <a:pt x="2992981" y="157464"/>
                  <a:pt x="3043451" y="163773"/>
                </a:cubicBezTo>
                <a:cubicBezTo>
                  <a:pt x="3102308" y="171130"/>
                  <a:pt x="3161732" y="172872"/>
                  <a:pt x="3220872" y="177421"/>
                </a:cubicBezTo>
                <a:cubicBezTo>
                  <a:pt x="3221712" y="177561"/>
                  <a:pt x="3326019" y="190569"/>
                  <a:pt x="3343702" y="204716"/>
                </a:cubicBezTo>
                <a:cubicBezTo>
                  <a:pt x="3356510" y="214963"/>
                  <a:pt x="3361899" y="232012"/>
                  <a:pt x="3370997" y="245660"/>
                </a:cubicBezTo>
                <a:cubicBezTo>
                  <a:pt x="3354132" y="296253"/>
                  <a:pt x="3370216" y="280169"/>
                  <a:pt x="3330054" y="300251"/>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8" name="Freeform 34"/>
          <p:cNvSpPr>
            <a:spLocks/>
          </p:cNvSpPr>
          <p:nvPr/>
        </p:nvSpPr>
        <p:spPr bwMode="auto">
          <a:xfrm rot="419694">
            <a:off x="3055803" y="4483406"/>
            <a:ext cx="492669" cy="353438"/>
          </a:xfrm>
          <a:custGeom>
            <a:avLst/>
            <a:gdLst>
              <a:gd name="T0" fmla="*/ 451 w 607"/>
              <a:gd name="T1" fmla="*/ 6 h 953"/>
              <a:gd name="T2" fmla="*/ 451 w 607"/>
              <a:gd name="T3" fmla="*/ 84 h 953"/>
              <a:gd name="T4" fmla="*/ 327 w 607"/>
              <a:gd name="T5" fmla="*/ 514 h 953"/>
              <a:gd name="T6" fmla="*/ 47 w 607"/>
              <a:gd name="T7" fmla="*/ 626 h 953"/>
              <a:gd name="T8" fmla="*/ 47 w 607"/>
              <a:gd name="T9" fmla="*/ 858 h 953"/>
              <a:gd name="T10" fmla="*/ 303 w 607"/>
              <a:gd name="T11" fmla="*/ 946 h 953"/>
              <a:gd name="T12" fmla="*/ 607 w 607"/>
              <a:gd name="T13" fmla="*/ 816 h 953"/>
              <a:gd name="T14" fmla="*/ 0 60000 65536"/>
              <a:gd name="T15" fmla="*/ 0 60000 65536"/>
              <a:gd name="T16" fmla="*/ 0 60000 65536"/>
              <a:gd name="T17" fmla="*/ 0 60000 65536"/>
              <a:gd name="T18" fmla="*/ 0 60000 65536"/>
              <a:gd name="T19" fmla="*/ 0 60000 65536"/>
              <a:gd name="T20" fmla="*/ 0 60000 65536"/>
              <a:gd name="T21" fmla="*/ 0 w 607"/>
              <a:gd name="T22" fmla="*/ 0 h 953"/>
              <a:gd name="T23" fmla="*/ 607 w 607"/>
              <a:gd name="T24" fmla="*/ 953 h 9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7" h="953">
                <a:moveTo>
                  <a:pt x="451" y="6"/>
                </a:moveTo>
                <a:cubicBezTo>
                  <a:pt x="451" y="19"/>
                  <a:pt x="472" y="0"/>
                  <a:pt x="451" y="84"/>
                </a:cubicBezTo>
                <a:cubicBezTo>
                  <a:pt x="430" y="168"/>
                  <a:pt x="394" y="424"/>
                  <a:pt x="327" y="514"/>
                </a:cubicBezTo>
                <a:cubicBezTo>
                  <a:pt x="260" y="604"/>
                  <a:pt x="94" y="569"/>
                  <a:pt x="47" y="626"/>
                </a:cubicBezTo>
                <a:cubicBezTo>
                  <a:pt x="0" y="683"/>
                  <a:pt x="4" y="805"/>
                  <a:pt x="47" y="858"/>
                </a:cubicBezTo>
                <a:cubicBezTo>
                  <a:pt x="90" y="911"/>
                  <a:pt x="210" y="953"/>
                  <a:pt x="303" y="946"/>
                </a:cubicBezTo>
                <a:cubicBezTo>
                  <a:pt x="396" y="939"/>
                  <a:pt x="544" y="843"/>
                  <a:pt x="607" y="816"/>
                </a:cubicBezTo>
              </a:path>
            </a:pathLst>
          </a:custGeom>
          <a:noFill/>
          <a:ln w="19050">
            <a:solidFill>
              <a:srgbClr val="FF0000"/>
            </a:solidFill>
            <a:round/>
            <a:headEnd/>
            <a:tailEnd/>
          </a:ln>
        </p:spPr>
        <p:txBody>
          <a:bodyPr/>
          <a:lstStyle/>
          <a:p>
            <a:endParaRPr lang="en-US"/>
          </a:p>
        </p:txBody>
      </p:sp>
      <p:sp>
        <p:nvSpPr>
          <p:cNvPr id="149" name="Freeform 36"/>
          <p:cNvSpPr>
            <a:spLocks/>
          </p:cNvSpPr>
          <p:nvPr/>
        </p:nvSpPr>
        <p:spPr bwMode="auto">
          <a:xfrm rot="4073396">
            <a:off x="3968335" y="4233996"/>
            <a:ext cx="761120" cy="390813"/>
          </a:xfrm>
          <a:custGeom>
            <a:avLst/>
            <a:gdLst>
              <a:gd name="T0" fmla="*/ 0 w 775"/>
              <a:gd name="T1" fmla="*/ 0 h 678"/>
              <a:gd name="T2" fmla="*/ 240 w 775"/>
              <a:gd name="T3" fmla="*/ 24 h 678"/>
              <a:gd name="T4" fmla="*/ 492 w 775"/>
              <a:gd name="T5" fmla="*/ 42 h 678"/>
              <a:gd name="T6" fmla="*/ 588 w 775"/>
              <a:gd name="T7" fmla="*/ 150 h 678"/>
              <a:gd name="T8" fmla="*/ 437 w 775"/>
              <a:gd name="T9" fmla="*/ 288 h 678"/>
              <a:gd name="T10" fmla="*/ 750 w 775"/>
              <a:gd name="T11" fmla="*/ 576 h 678"/>
              <a:gd name="T12" fmla="*/ 588 w 775"/>
              <a:gd name="T13" fmla="*/ 678 h 678"/>
              <a:gd name="T14" fmla="*/ 0 60000 65536"/>
              <a:gd name="T15" fmla="*/ 0 60000 65536"/>
              <a:gd name="T16" fmla="*/ 0 60000 65536"/>
              <a:gd name="T17" fmla="*/ 0 60000 65536"/>
              <a:gd name="T18" fmla="*/ 0 60000 65536"/>
              <a:gd name="T19" fmla="*/ 0 60000 65536"/>
              <a:gd name="T20" fmla="*/ 0 60000 65536"/>
              <a:gd name="T21" fmla="*/ 0 w 775"/>
              <a:gd name="T22" fmla="*/ 0 h 678"/>
              <a:gd name="T23" fmla="*/ 775 w 775"/>
              <a:gd name="T24" fmla="*/ 678 h 6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5" h="678">
                <a:moveTo>
                  <a:pt x="0" y="0"/>
                </a:moveTo>
                <a:cubicBezTo>
                  <a:pt x="40" y="5"/>
                  <a:pt x="158" y="17"/>
                  <a:pt x="240" y="24"/>
                </a:cubicBezTo>
                <a:cubicBezTo>
                  <a:pt x="322" y="31"/>
                  <a:pt x="434" y="21"/>
                  <a:pt x="492" y="42"/>
                </a:cubicBezTo>
                <a:cubicBezTo>
                  <a:pt x="550" y="63"/>
                  <a:pt x="597" y="109"/>
                  <a:pt x="588" y="150"/>
                </a:cubicBezTo>
                <a:cubicBezTo>
                  <a:pt x="579" y="191"/>
                  <a:pt x="410" y="217"/>
                  <a:pt x="437" y="288"/>
                </a:cubicBezTo>
                <a:cubicBezTo>
                  <a:pt x="464" y="359"/>
                  <a:pt x="725" y="511"/>
                  <a:pt x="750" y="576"/>
                </a:cubicBezTo>
                <a:cubicBezTo>
                  <a:pt x="775" y="641"/>
                  <a:pt x="622" y="657"/>
                  <a:pt x="588" y="678"/>
                </a:cubicBezTo>
              </a:path>
            </a:pathLst>
          </a:custGeom>
          <a:noFill/>
          <a:ln w="19050">
            <a:solidFill>
              <a:srgbClr val="0000CC"/>
            </a:solidFill>
            <a:round/>
            <a:headEnd/>
            <a:tailEnd/>
          </a:ln>
        </p:spPr>
        <p:txBody>
          <a:bodyPr/>
          <a:lstStyle/>
          <a:p>
            <a:endParaRPr lang="en-US"/>
          </a:p>
        </p:txBody>
      </p:sp>
      <p:sp>
        <p:nvSpPr>
          <p:cNvPr id="150" name="Freeform 36"/>
          <p:cNvSpPr>
            <a:spLocks/>
          </p:cNvSpPr>
          <p:nvPr/>
        </p:nvSpPr>
        <p:spPr bwMode="auto">
          <a:xfrm flipH="1">
            <a:off x="4043095" y="3981375"/>
            <a:ext cx="368801" cy="528782"/>
          </a:xfrm>
          <a:custGeom>
            <a:avLst/>
            <a:gdLst>
              <a:gd name="T0" fmla="*/ 0 w 775"/>
              <a:gd name="T1" fmla="*/ 0 h 678"/>
              <a:gd name="T2" fmla="*/ 240 w 775"/>
              <a:gd name="T3" fmla="*/ 24 h 678"/>
              <a:gd name="T4" fmla="*/ 492 w 775"/>
              <a:gd name="T5" fmla="*/ 42 h 678"/>
              <a:gd name="T6" fmla="*/ 588 w 775"/>
              <a:gd name="T7" fmla="*/ 150 h 678"/>
              <a:gd name="T8" fmla="*/ 437 w 775"/>
              <a:gd name="T9" fmla="*/ 288 h 678"/>
              <a:gd name="T10" fmla="*/ 750 w 775"/>
              <a:gd name="T11" fmla="*/ 576 h 678"/>
              <a:gd name="T12" fmla="*/ 588 w 775"/>
              <a:gd name="T13" fmla="*/ 678 h 678"/>
              <a:gd name="T14" fmla="*/ 0 60000 65536"/>
              <a:gd name="T15" fmla="*/ 0 60000 65536"/>
              <a:gd name="T16" fmla="*/ 0 60000 65536"/>
              <a:gd name="T17" fmla="*/ 0 60000 65536"/>
              <a:gd name="T18" fmla="*/ 0 60000 65536"/>
              <a:gd name="T19" fmla="*/ 0 60000 65536"/>
              <a:gd name="T20" fmla="*/ 0 60000 65536"/>
              <a:gd name="T21" fmla="*/ 0 w 775"/>
              <a:gd name="T22" fmla="*/ 0 h 678"/>
              <a:gd name="T23" fmla="*/ 775 w 775"/>
              <a:gd name="T24" fmla="*/ 678 h 6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5" h="678">
                <a:moveTo>
                  <a:pt x="0" y="0"/>
                </a:moveTo>
                <a:cubicBezTo>
                  <a:pt x="40" y="5"/>
                  <a:pt x="158" y="17"/>
                  <a:pt x="240" y="24"/>
                </a:cubicBezTo>
                <a:cubicBezTo>
                  <a:pt x="322" y="31"/>
                  <a:pt x="434" y="21"/>
                  <a:pt x="492" y="42"/>
                </a:cubicBezTo>
                <a:cubicBezTo>
                  <a:pt x="550" y="63"/>
                  <a:pt x="597" y="109"/>
                  <a:pt x="588" y="150"/>
                </a:cubicBezTo>
                <a:cubicBezTo>
                  <a:pt x="579" y="191"/>
                  <a:pt x="410" y="217"/>
                  <a:pt x="437" y="288"/>
                </a:cubicBezTo>
                <a:cubicBezTo>
                  <a:pt x="464" y="359"/>
                  <a:pt x="725" y="511"/>
                  <a:pt x="750" y="576"/>
                </a:cubicBezTo>
                <a:cubicBezTo>
                  <a:pt x="775" y="641"/>
                  <a:pt x="622" y="657"/>
                  <a:pt x="588" y="678"/>
                </a:cubicBezTo>
              </a:path>
            </a:pathLst>
          </a:custGeom>
          <a:noFill/>
          <a:ln w="19050">
            <a:solidFill>
              <a:srgbClr val="0000CC"/>
            </a:solidFill>
            <a:round/>
            <a:headEnd/>
            <a:tailEnd/>
          </a:ln>
        </p:spPr>
        <p:txBody>
          <a:bodyPr/>
          <a:lstStyle/>
          <a:p>
            <a:endParaRPr lang="en-US"/>
          </a:p>
        </p:txBody>
      </p:sp>
    </p:spTree>
    <p:extLst>
      <p:ext uri="{BB962C8B-B14F-4D97-AF65-F5344CB8AC3E}">
        <p14:creationId xmlns:p14="http://schemas.microsoft.com/office/powerpoint/2010/main" val="90639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par>
                                <p:cTn id="8" presetID="8" presetClass="emph" presetSubtype="0" repeatCount="indefinite" fill="hold" nodeType="withEffect">
                                  <p:stCondLst>
                                    <p:cond delay="300"/>
                                  </p:stCondLst>
                                  <p:childTnLst>
                                    <p:animRot by="21600000">
                                      <p:cBhvr>
                                        <p:cTn id="9" dur="500" fill="hold"/>
                                        <p:tgtEl>
                                          <p:spTgt spid="109"/>
                                        </p:tgtEl>
                                        <p:attrNameLst>
                                          <p:attrName>r</p:attrName>
                                        </p:attrNameLst>
                                      </p:cBhvr>
                                    </p:animRot>
                                  </p:childTnLst>
                                </p:cTn>
                              </p:par>
                              <p:par>
                                <p:cTn id="10" presetID="53" presetClass="entr" presetSubtype="16" fill="hold" grpId="0" nodeType="withEffect">
                                  <p:stCondLst>
                                    <p:cond delay="0"/>
                                  </p:stCondLst>
                                  <p:childTnLst>
                                    <p:set>
                                      <p:cBhvr>
                                        <p:cTn id="11" dur="1" fill="hold">
                                          <p:stCondLst>
                                            <p:cond delay="0"/>
                                          </p:stCondLst>
                                        </p:cTn>
                                        <p:tgtEl>
                                          <p:spTgt spid="106"/>
                                        </p:tgtEl>
                                        <p:attrNameLst>
                                          <p:attrName>style.visibility</p:attrName>
                                        </p:attrNameLst>
                                      </p:cBhvr>
                                      <p:to>
                                        <p:strVal val="visible"/>
                                      </p:to>
                                    </p:set>
                                    <p:anim calcmode="lin" valueType="num">
                                      <p:cBhvr>
                                        <p:cTn id="12" dur="500" fill="hold"/>
                                        <p:tgtEl>
                                          <p:spTgt spid="106"/>
                                        </p:tgtEl>
                                        <p:attrNameLst>
                                          <p:attrName>ppt_w</p:attrName>
                                        </p:attrNameLst>
                                      </p:cBhvr>
                                      <p:tavLst>
                                        <p:tav tm="0">
                                          <p:val>
                                            <p:fltVal val="0"/>
                                          </p:val>
                                        </p:tav>
                                        <p:tav tm="100000">
                                          <p:val>
                                            <p:strVal val="#ppt_w"/>
                                          </p:val>
                                        </p:tav>
                                      </p:tavLst>
                                    </p:anim>
                                    <p:anim calcmode="lin" valueType="num">
                                      <p:cBhvr>
                                        <p:cTn id="13" dur="500" fill="hold"/>
                                        <p:tgtEl>
                                          <p:spTgt spid="106"/>
                                        </p:tgtEl>
                                        <p:attrNameLst>
                                          <p:attrName>ppt_h</p:attrName>
                                        </p:attrNameLst>
                                      </p:cBhvr>
                                      <p:tavLst>
                                        <p:tav tm="0">
                                          <p:val>
                                            <p:fltVal val="0"/>
                                          </p:val>
                                        </p:tav>
                                        <p:tav tm="100000">
                                          <p:val>
                                            <p:strVal val="#ppt_h"/>
                                          </p:val>
                                        </p:tav>
                                      </p:tavLst>
                                    </p:anim>
                                    <p:animEffect transition="in" filter="fade">
                                      <p:cBhvr>
                                        <p:cTn id="14" dur="500"/>
                                        <p:tgtEl>
                                          <p:spTgt spid="106"/>
                                        </p:tgtEl>
                                      </p:cBhvr>
                                    </p:animEffect>
                                  </p:childTnLst>
                                </p:cTn>
                              </p:par>
                              <p:par>
                                <p:cTn id="15"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16" dur="250" autoRev="1" fill="remove"/>
                                        <p:tgtEl>
                                          <p:spTgt spid="106"/>
                                        </p:tgtEl>
                                        <p:attrNameLst>
                                          <p:attrName>style.color</p:attrName>
                                        </p:attrNameLst>
                                      </p:cBhvr>
                                      <p:to>
                                        <a:schemeClr val="bg1"/>
                                      </p:to>
                                    </p:animClr>
                                    <p:animClr clrSpc="rgb" dir="cw">
                                      <p:cBhvr>
                                        <p:cTn id="17" dur="250" autoRev="1" fill="remove"/>
                                        <p:tgtEl>
                                          <p:spTgt spid="106"/>
                                        </p:tgtEl>
                                        <p:attrNameLst>
                                          <p:attrName>fillcolor</p:attrName>
                                        </p:attrNameLst>
                                      </p:cBhvr>
                                      <p:to>
                                        <a:schemeClr val="bg1"/>
                                      </p:to>
                                    </p:animClr>
                                    <p:set>
                                      <p:cBhvr>
                                        <p:cTn id="18" dur="250" autoRev="1" fill="remove"/>
                                        <p:tgtEl>
                                          <p:spTgt spid="106"/>
                                        </p:tgtEl>
                                        <p:attrNameLst>
                                          <p:attrName>fill.type</p:attrName>
                                        </p:attrNameLst>
                                      </p:cBhvr>
                                      <p:to>
                                        <p:strVal val="solid"/>
                                      </p:to>
                                    </p:set>
                                    <p:set>
                                      <p:cBhvr>
                                        <p:cTn id="19" dur="250" autoRev="1" fill="remove"/>
                                        <p:tgtEl>
                                          <p:spTgt spid="106"/>
                                        </p:tgtEl>
                                        <p:attrNameLst>
                                          <p:attrName>fill.on</p:attrName>
                                        </p:attrNameLst>
                                      </p:cBhvr>
                                      <p:to>
                                        <p:strVal val="true"/>
                                      </p:to>
                                    </p:set>
                                  </p:childTnLst>
                                </p:cTn>
                              </p:par>
                              <p:par>
                                <p:cTn id="20" presetID="53" presetClass="entr" presetSubtype="16" fill="hold" grpId="0" nodeType="withEffect">
                                  <p:stCondLst>
                                    <p:cond delay="300"/>
                                  </p:stCondLst>
                                  <p:childTnLst>
                                    <p:set>
                                      <p:cBhvr>
                                        <p:cTn id="21" dur="1" fill="hold">
                                          <p:stCondLst>
                                            <p:cond delay="0"/>
                                          </p:stCondLst>
                                        </p:cTn>
                                        <p:tgtEl>
                                          <p:spTgt spid="105"/>
                                        </p:tgtEl>
                                        <p:attrNameLst>
                                          <p:attrName>style.visibility</p:attrName>
                                        </p:attrNameLst>
                                      </p:cBhvr>
                                      <p:to>
                                        <p:strVal val="visible"/>
                                      </p:to>
                                    </p:set>
                                    <p:anim calcmode="lin" valueType="num">
                                      <p:cBhvr>
                                        <p:cTn id="22" dur="500" fill="hold"/>
                                        <p:tgtEl>
                                          <p:spTgt spid="105"/>
                                        </p:tgtEl>
                                        <p:attrNameLst>
                                          <p:attrName>ppt_w</p:attrName>
                                        </p:attrNameLst>
                                      </p:cBhvr>
                                      <p:tavLst>
                                        <p:tav tm="0">
                                          <p:val>
                                            <p:fltVal val="0"/>
                                          </p:val>
                                        </p:tav>
                                        <p:tav tm="100000">
                                          <p:val>
                                            <p:strVal val="#ppt_w"/>
                                          </p:val>
                                        </p:tav>
                                      </p:tavLst>
                                    </p:anim>
                                    <p:anim calcmode="lin" valueType="num">
                                      <p:cBhvr>
                                        <p:cTn id="23" dur="500" fill="hold"/>
                                        <p:tgtEl>
                                          <p:spTgt spid="105"/>
                                        </p:tgtEl>
                                        <p:attrNameLst>
                                          <p:attrName>ppt_h</p:attrName>
                                        </p:attrNameLst>
                                      </p:cBhvr>
                                      <p:tavLst>
                                        <p:tav tm="0">
                                          <p:val>
                                            <p:fltVal val="0"/>
                                          </p:val>
                                        </p:tav>
                                        <p:tav tm="100000">
                                          <p:val>
                                            <p:strVal val="#ppt_h"/>
                                          </p:val>
                                        </p:tav>
                                      </p:tavLst>
                                    </p:anim>
                                    <p:animEffect transition="in" filter="fade">
                                      <p:cBhvr>
                                        <p:cTn id="24" dur="500"/>
                                        <p:tgtEl>
                                          <p:spTgt spid="105"/>
                                        </p:tgtEl>
                                      </p:cBhvr>
                                    </p:animEffect>
                                  </p:childTnLst>
                                </p:cTn>
                              </p:par>
                              <p:par>
                                <p:cTn id="25" presetID="27" presetClass="emph" presetSubtype="0" repeatCount="indefinite" fill="remove" grpId="1" nodeType="withEffect">
                                  <p:stCondLst>
                                    <p:cond delay="300"/>
                                  </p:stCondLst>
                                  <p:endCondLst>
                                    <p:cond evt="onNext" delay="0">
                                      <p:tgtEl>
                                        <p:sldTgt/>
                                      </p:tgtEl>
                                    </p:cond>
                                  </p:endCondLst>
                                  <p:childTnLst>
                                    <p:animClr clrSpc="rgb" dir="cw">
                                      <p:cBhvr override="childStyle">
                                        <p:cTn id="26" dur="250" autoRev="1" fill="remove"/>
                                        <p:tgtEl>
                                          <p:spTgt spid="105"/>
                                        </p:tgtEl>
                                        <p:attrNameLst>
                                          <p:attrName>style.color</p:attrName>
                                        </p:attrNameLst>
                                      </p:cBhvr>
                                      <p:to>
                                        <a:schemeClr val="bg1"/>
                                      </p:to>
                                    </p:animClr>
                                    <p:animClr clrSpc="rgb" dir="cw">
                                      <p:cBhvr>
                                        <p:cTn id="27" dur="250" autoRev="1" fill="remove"/>
                                        <p:tgtEl>
                                          <p:spTgt spid="105"/>
                                        </p:tgtEl>
                                        <p:attrNameLst>
                                          <p:attrName>fillcolor</p:attrName>
                                        </p:attrNameLst>
                                      </p:cBhvr>
                                      <p:to>
                                        <a:schemeClr val="bg1"/>
                                      </p:to>
                                    </p:animClr>
                                    <p:set>
                                      <p:cBhvr>
                                        <p:cTn id="28" dur="250" autoRev="1" fill="remove"/>
                                        <p:tgtEl>
                                          <p:spTgt spid="105"/>
                                        </p:tgtEl>
                                        <p:attrNameLst>
                                          <p:attrName>fill.type</p:attrName>
                                        </p:attrNameLst>
                                      </p:cBhvr>
                                      <p:to>
                                        <p:strVal val="solid"/>
                                      </p:to>
                                    </p:set>
                                    <p:set>
                                      <p:cBhvr>
                                        <p:cTn id="29" dur="250" autoRev="1" fill="remove"/>
                                        <p:tgtEl>
                                          <p:spTgt spid="105"/>
                                        </p:tgtEl>
                                        <p:attrNameLst>
                                          <p:attrName>fill.on</p:attrName>
                                        </p:attrNameLst>
                                      </p:cBhvr>
                                      <p:to>
                                        <p:strVal val="true"/>
                                      </p:to>
                                    </p:set>
                                  </p:childTnLst>
                                </p:cTn>
                              </p:par>
                              <p:par>
                                <p:cTn id="30" presetID="8" presetClass="emph" presetSubtype="0" repeatCount="indefinite" fill="hold" nodeType="withEffect">
                                  <p:stCondLst>
                                    <p:cond delay="300"/>
                                  </p:stCondLst>
                                  <p:childTnLst>
                                    <p:animRot by="21600000">
                                      <p:cBhvr>
                                        <p:cTn id="31" dur="500" fill="hold"/>
                                        <p:tgtEl>
                                          <p:spTgt spid="147"/>
                                        </p:tgtEl>
                                        <p:attrNameLst>
                                          <p:attrName>r</p:attrName>
                                        </p:attrNameLst>
                                      </p:cBhvr>
                                    </p:animRot>
                                  </p:childTnLst>
                                </p:cTn>
                              </p:par>
                              <p:par>
                                <p:cTn id="32" presetID="53" presetClass="entr" presetSubtype="16" fill="hold" grpId="0" nodeType="withEffect">
                                  <p:stCondLst>
                                    <p:cond delay="0"/>
                                  </p:stCondLst>
                                  <p:childTnLst>
                                    <p:set>
                                      <p:cBhvr>
                                        <p:cTn id="33" dur="1" fill="hold">
                                          <p:stCondLst>
                                            <p:cond delay="0"/>
                                          </p:stCondLst>
                                        </p:cTn>
                                        <p:tgtEl>
                                          <p:spTgt spid="142"/>
                                        </p:tgtEl>
                                        <p:attrNameLst>
                                          <p:attrName>style.visibility</p:attrName>
                                        </p:attrNameLst>
                                      </p:cBhvr>
                                      <p:to>
                                        <p:strVal val="visible"/>
                                      </p:to>
                                    </p:set>
                                    <p:anim calcmode="lin" valueType="num">
                                      <p:cBhvr>
                                        <p:cTn id="34" dur="500" fill="hold"/>
                                        <p:tgtEl>
                                          <p:spTgt spid="142"/>
                                        </p:tgtEl>
                                        <p:attrNameLst>
                                          <p:attrName>ppt_w</p:attrName>
                                        </p:attrNameLst>
                                      </p:cBhvr>
                                      <p:tavLst>
                                        <p:tav tm="0">
                                          <p:val>
                                            <p:fltVal val="0"/>
                                          </p:val>
                                        </p:tav>
                                        <p:tav tm="100000">
                                          <p:val>
                                            <p:strVal val="#ppt_w"/>
                                          </p:val>
                                        </p:tav>
                                      </p:tavLst>
                                    </p:anim>
                                    <p:anim calcmode="lin" valueType="num">
                                      <p:cBhvr>
                                        <p:cTn id="35" dur="500" fill="hold"/>
                                        <p:tgtEl>
                                          <p:spTgt spid="142"/>
                                        </p:tgtEl>
                                        <p:attrNameLst>
                                          <p:attrName>ppt_h</p:attrName>
                                        </p:attrNameLst>
                                      </p:cBhvr>
                                      <p:tavLst>
                                        <p:tav tm="0">
                                          <p:val>
                                            <p:fltVal val="0"/>
                                          </p:val>
                                        </p:tav>
                                        <p:tav tm="100000">
                                          <p:val>
                                            <p:strVal val="#ppt_h"/>
                                          </p:val>
                                        </p:tav>
                                      </p:tavLst>
                                    </p:anim>
                                    <p:animEffect transition="in" filter="fade">
                                      <p:cBhvr>
                                        <p:cTn id="36" dur="500"/>
                                        <p:tgtEl>
                                          <p:spTgt spid="142"/>
                                        </p:tgtEl>
                                      </p:cBhvr>
                                    </p:animEffect>
                                  </p:childTnLst>
                                </p:cTn>
                              </p:par>
                              <p:par>
                                <p:cTn id="37"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38" dur="250" autoRev="1" fill="remove"/>
                                        <p:tgtEl>
                                          <p:spTgt spid="142"/>
                                        </p:tgtEl>
                                        <p:attrNameLst>
                                          <p:attrName>style.color</p:attrName>
                                        </p:attrNameLst>
                                      </p:cBhvr>
                                      <p:to>
                                        <a:schemeClr val="bg1"/>
                                      </p:to>
                                    </p:animClr>
                                    <p:animClr clrSpc="rgb" dir="cw">
                                      <p:cBhvr>
                                        <p:cTn id="39" dur="250" autoRev="1" fill="remove"/>
                                        <p:tgtEl>
                                          <p:spTgt spid="142"/>
                                        </p:tgtEl>
                                        <p:attrNameLst>
                                          <p:attrName>fillcolor</p:attrName>
                                        </p:attrNameLst>
                                      </p:cBhvr>
                                      <p:to>
                                        <a:schemeClr val="bg1"/>
                                      </p:to>
                                    </p:animClr>
                                    <p:set>
                                      <p:cBhvr>
                                        <p:cTn id="40" dur="250" autoRev="1" fill="remove"/>
                                        <p:tgtEl>
                                          <p:spTgt spid="142"/>
                                        </p:tgtEl>
                                        <p:attrNameLst>
                                          <p:attrName>fill.type</p:attrName>
                                        </p:attrNameLst>
                                      </p:cBhvr>
                                      <p:to>
                                        <p:strVal val="solid"/>
                                      </p:to>
                                    </p:set>
                                    <p:set>
                                      <p:cBhvr>
                                        <p:cTn id="41" dur="250" autoRev="1" fill="remove"/>
                                        <p:tgtEl>
                                          <p:spTgt spid="142"/>
                                        </p:tgtEl>
                                        <p:attrNameLst>
                                          <p:attrName>fill.on</p:attrName>
                                        </p:attrNameLst>
                                      </p:cBhvr>
                                      <p:to>
                                        <p:strVal val="true"/>
                                      </p:to>
                                    </p:set>
                                  </p:childTnLst>
                                </p:cTn>
                              </p:par>
                              <p:par>
                                <p:cTn id="42" presetID="53" presetClass="entr" presetSubtype="16" fill="hold" grpId="0" nodeType="withEffect">
                                  <p:stCondLst>
                                    <p:cond delay="300"/>
                                  </p:stCondLst>
                                  <p:childTnLst>
                                    <p:set>
                                      <p:cBhvr>
                                        <p:cTn id="43" dur="1" fill="hold">
                                          <p:stCondLst>
                                            <p:cond delay="0"/>
                                          </p:stCondLst>
                                        </p:cTn>
                                        <p:tgtEl>
                                          <p:spTgt spid="141"/>
                                        </p:tgtEl>
                                        <p:attrNameLst>
                                          <p:attrName>style.visibility</p:attrName>
                                        </p:attrNameLst>
                                      </p:cBhvr>
                                      <p:to>
                                        <p:strVal val="visible"/>
                                      </p:to>
                                    </p:set>
                                    <p:anim calcmode="lin" valueType="num">
                                      <p:cBhvr>
                                        <p:cTn id="44" dur="500" fill="hold"/>
                                        <p:tgtEl>
                                          <p:spTgt spid="141"/>
                                        </p:tgtEl>
                                        <p:attrNameLst>
                                          <p:attrName>ppt_w</p:attrName>
                                        </p:attrNameLst>
                                      </p:cBhvr>
                                      <p:tavLst>
                                        <p:tav tm="0">
                                          <p:val>
                                            <p:fltVal val="0"/>
                                          </p:val>
                                        </p:tav>
                                        <p:tav tm="100000">
                                          <p:val>
                                            <p:strVal val="#ppt_w"/>
                                          </p:val>
                                        </p:tav>
                                      </p:tavLst>
                                    </p:anim>
                                    <p:anim calcmode="lin" valueType="num">
                                      <p:cBhvr>
                                        <p:cTn id="45" dur="500" fill="hold"/>
                                        <p:tgtEl>
                                          <p:spTgt spid="141"/>
                                        </p:tgtEl>
                                        <p:attrNameLst>
                                          <p:attrName>ppt_h</p:attrName>
                                        </p:attrNameLst>
                                      </p:cBhvr>
                                      <p:tavLst>
                                        <p:tav tm="0">
                                          <p:val>
                                            <p:fltVal val="0"/>
                                          </p:val>
                                        </p:tav>
                                        <p:tav tm="100000">
                                          <p:val>
                                            <p:strVal val="#ppt_h"/>
                                          </p:val>
                                        </p:tav>
                                      </p:tavLst>
                                    </p:anim>
                                    <p:animEffect transition="in" filter="fade">
                                      <p:cBhvr>
                                        <p:cTn id="46" dur="500"/>
                                        <p:tgtEl>
                                          <p:spTgt spid="141"/>
                                        </p:tgtEl>
                                      </p:cBhvr>
                                    </p:animEffect>
                                  </p:childTnLst>
                                </p:cTn>
                              </p:par>
                              <p:par>
                                <p:cTn id="47" presetID="27" presetClass="emph" presetSubtype="0" repeatCount="indefinite" fill="remove" grpId="1" nodeType="withEffect">
                                  <p:stCondLst>
                                    <p:cond delay="300"/>
                                  </p:stCondLst>
                                  <p:endCondLst>
                                    <p:cond evt="onNext" delay="0">
                                      <p:tgtEl>
                                        <p:sldTgt/>
                                      </p:tgtEl>
                                    </p:cond>
                                  </p:endCondLst>
                                  <p:childTnLst>
                                    <p:animClr clrSpc="rgb" dir="cw">
                                      <p:cBhvr override="childStyle">
                                        <p:cTn id="48" dur="250" autoRev="1" fill="remove"/>
                                        <p:tgtEl>
                                          <p:spTgt spid="141"/>
                                        </p:tgtEl>
                                        <p:attrNameLst>
                                          <p:attrName>style.color</p:attrName>
                                        </p:attrNameLst>
                                      </p:cBhvr>
                                      <p:to>
                                        <a:schemeClr val="bg1"/>
                                      </p:to>
                                    </p:animClr>
                                    <p:animClr clrSpc="rgb" dir="cw">
                                      <p:cBhvr>
                                        <p:cTn id="49" dur="250" autoRev="1" fill="remove"/>
                                        <p:tgtEl>
                                          <p:spTgt spid="141"/>
                                        </p:tgtEl>
                                        <p:attrNameLst>
                                          <p:attrName>fillcolor</p:attrName>
                                        </p:attrNameLst>
                                      </p:cBhvr>
                                      <p:to>
                                        <a:schemeClr val="bg1"/>
                                      </p:to>
                                    </p:animClr>
                                    <p:set>
                                      <p:cBhvr>
                                        <p:cTn id="50" dur="250" autoRev="1" fill="remove"/>
                                        <p:tgtEl>
                                          <p:spTgt spid="141"/>
                                        </p:tgtEl>
                                        <p:attrNameLst>
                                          <p:attrName>fill.type</p:attrName>
                                        </p:attrNameLst>
                                      </p:cBhvr>
                                      <p:to>
                                        <p:strVal val="solid"/>
                                      </p:to>
                                    </p:set>
                                    <p:set>
                                      <p:cBhvr>
                                        <p:cTn id="51" dur="250" autoRev="1" fill="remove"/>
                                        <p:tgtEl>
                                          <p:spTgt spid="14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05" grpId="0" animBg="1"/>
      <p:bldP spid="105" grpId="1" animBg="1"/>
      <p:bldP spid="106" grpId="0" animBg="1"/>
      <p:bldP spid="106" grpId="1" animBg="1"/>
      <p:bldP spid="141" grpId="0" animBg="1"/>
      <p:bldP spid="141" grpId="1" animBg="1"/>
      <p:bldP spid="142" grpId="0" animBg="1"/>
      <p:bldP spid="14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p:cNvSpPr txBox="1">
            <a:spLocks noChangeArrowheads="1"/>
          </p:cNvSpPr>
          <p:nvPr/>
        </p:nvSpPr>
        <p:spPr bwMode="auto">
          <a:xfrm>
            <a:off x="1447799" y="1442697"/>
            <a:ext cx="9934434" cy="1200329"/>
          </a:xfrm>
          <a:prstGeom prst="rect">
            <a:avLst/>
          </a:prstGeom>
          <a:noFill/>
          <a:ln w="9525">
            <a:noFill/>
            <a:miter lim="800000"/>
            <a:headEnd/>
            <a:tailEnd/>
          </a:ln>
        </p:spPr>
        <p:txBody>
          <a:bodyPr wrap="square">
            <a:spAutoFit/>
          </a:bodyPr>
          <a:lstStyle/>
          <a:p>
            <a:pPr algn="just">
              <a:spcBef>
                <a:spcPct val="50000"/>
              </a:spcBef>
            </a:pPr>
            <a:r>
              <a:rPr lang="en-US" sz="2400" b="1" i="1" dirty="0" err="1">
                <a:solidFill>
                  <a:srgbClr val="0000FF"/>
                </a:solidFill>
                <a:latin typeface="Times New Roman" pitchFamily="18" charset="0"/>
                <a:cs typeface="Times New Roman" pitchFamily="18" charset="0"/>
              </a:rPr>
              <a:t>Các</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máy</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phát</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điện</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xoay</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chiều</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đều</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có</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hai</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bộ</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phận</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chính</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là</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nam</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châm</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và</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cuộn</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dây</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Một</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trong</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hai</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bộ</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phận</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đó</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đứng</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yên</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gọi</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là</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Stato</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bộ</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phận</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còn</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lại</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có</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thể</a:t>
            </a:r>
            <a:r>
              <a:rPr lang="en-US" sz="2400" b="1" i="1" dirty="0">
                <a:solidFill>
                  <a:srgbClr val="0000FF"/>
                </a:solidFill>
                <a:latin typeface="Times New Roman" pitchFamily="18" charset="0"/>
                <a:cs typeface="Times New Roman" pitchFamily="18" charset="0"/>
              </a:rPr>
              <a:t> quay </a:t>
            </a:r>
            <a:r>
              <a:rPr lang="en-US" sz="2400" b="1" i="1" dirty="0" err="1">
                <a:solidFill>
                  <a:srgbClr val="0000FF"/>
                </a:solidFill>
                <a:latin typeface="Times New Roman" pitchFamily="18" charset="0"/>
                <a:cs typeface="Times New Roman" pitchFamily="18" charset="0"/>
              </a:rPr>
              <a:t>được</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gọi</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là</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Rô</a:t>
            </a:r>
            <a:r>
              <a:rPr lang="en-US" sz="2400" b="1" i="1" dirty="0">
                <a:solidFill>
                  <a:srgbClr val="0000FF"/>
                </a:solidFill>
                <a:latin typeface="Times New Roman" pitchFamily="18" charset="0"/>
                <a:cs typeface="Times New Roman" pitchFamily="18" charset="0"/>
              </a:rPr>
              <a:t> to.</a:t>
            </a:r>
          </a:p>
        </p:txBody>
      </p:sp>
      <p:sp>
        <p:nvSpPr>
          <p:cNvPr id="6" name="Text Box 12"/>
          <p:cNvSpPr txBox="1">
            <a:spLocks noChangeArrowheads="1"/>
          </p:cNvSpPr>
          <p:nvPr/>
        </p:nvSpPr>
        <p:spPr bwMode="auto">
          <a:xfrm>
            <a:off x="1143000" y="35719"/>
            <a:ext cx="9144000" cy="519113"/>
          </a:xfrm>
          <a:prstGeom prst="rect">
            <a:avLst/>
          </a:prstGeom>
          <a:noFill/>
          <a:ln w="9525">
            <a:noFill/>
            <a:miter lim="800000"/>
            <a:headEnd/>
            <a:tailEnd/>
          </a:ln>
        </p:spPr>
        <p:txBody>
          <a:bodyPr>
            <a:spAutoFit/>
          </a:bodyPr>
          <a:lstStyle/>
          <a:p>
            <a:pPr>
              <a:spcBef>
                <a:spcPct val="50000"/>
              </a:spcBef>
            </a:pPr>
            <a:r>
              <a:rPr lang="en-US" sz="2800" b="1" dirty="0">
                <a:solidFill>
                  <a:srgbClr val="FF0000"/>
                </a:solidFill>
              </a:rPr>
              <a:t>I. Cấu tạo và hoạt động của máy phát điện xoay chiều</a:t>
            </a:r>
          </a:p>
        </p:txBody>
      </p:sp>
      <p:sp>
        <p:nvSpPr>
          <p:cNvPr id="7" name="Text Box 14"/>
          <p:cNvSpPr txBox="1">
            <a:spLocks noChangeArrowheads="1"/>
          </p:cNvSpPr>
          <p:nvPr/>
        </p:nvSpPr>
        <p:spPr bwMode="auto">
          <a:xfrm>
            <a:off x="1142999" y="502524"/>
            <a:ext cx="4495800" cy="461665"/>
          </a:xfrm>
          <a:prstGeom prst="rect">
            <a:avLst/>
          </a:prstGeom>
          <a:noFill/>
          <a:ln w="9525">
            <a:noFill/>
            <a:miter lim="800000"/>
            <a:headEnd/>
            <a:tailEnd/>
          </a:ln>
        </p:spPr>
        <p:txBody>
          <a:bodyPr>
            <a:spAutoFit/>
          </a:bodyPr>
          <a:lstStyle/>
          <a:p>
            <a:pPr>
              <a:spcBef>
                <a:spcPct val="50000"/>
              </a:spcBef>
            </a:pPr>
            <a:r>
              <a:rPr lang="en-US" sz="2400" b="1" u="sng" dirty="0">
                <a:latin typeface="Times New Roman" pitchFamily="18" charset="0"/>
                <a:cs typeface="Times New Roman" pitchFamily="18" charset="0"/>
                <a:hlinkClick r:id="rId2" action="ppaction://hlinkfile"/>
              </a:rPr>
              <a:t>1. </a:t>
            </a:r>
            <a:r>
              <a:rPr lang="en-US" sz="2400" b="1" u="sng" dirty="0" err="1">
                <a:latin typeface="Times New Roman" pitchFamily="18" charset="0"/>
                <a:cs typeface="Times New Roman" pitchFamily="18" charset="0"/>
                <a:hlinkClick r:id="rId2" action="ppaction://hlinkfile"/>
              </a:rPr>
              <a:t>Quan</a:t>
            </a:r>
            <a:r>
              <a:rPr lang="en-US" sz="2400" b="1" u="sng" dirty="0">
                <a:latin typeface="Times New Roman" pitchFamily="18" charset="0"/>
                <a:cs typeface="Times New Roman" pitchFamily="18" charset="0"/>
                <a:hlinkClick r:id="rId2" action="ppaction://hlinkfile"/>
              </a:rPr>
              <a:t> </a:t>
            </a:r>
            <a:r>
              <a:rPr lang="en-US" sz="2400" b="1" u="sng" dirty="0" err="1">
                <a:latin typeface="Times New Roman" pitchFamily="18" charset="0"/>
                <a:cs typeface="Times New Roman" pitchFamily="18" charset="0"/>
                <a:hlinkClick r:id="rId2" action="ppaction://hlinkfile"/>
              </a:rPr>
              <a:t>sát</a:t>
            </a:r>
            <a:r>
              <a:rPr lang="en-US" sz="2400" b="1" u="sng" dirty="0">
                <a:latin typeface="Times New Roman" pitchFamily="18" charset="0"/>
                <a:cs typeface="Times New Roman" pitchFamily="18" charset="0"/>
                <a:hlinkClick r:id="rId2" action="ppaction://hlinkfile"/>
              </a:rPr>
              <a:t> :</a:t>
            </a:r>
            <a:endParaRPr lang="en-US" sz="2400" b="1" u="sng" dirty="0">
              <a:latin typeface="Times New Roman" pitchFamily="18" charset="0"/>
              <a:cs typeface="Times New Roman" pitchFamily="18" charset="0"/>
            </a:endParaRPr>
          </a:p>
        </p:txBody>
      </p:sp>
      <p:sp>
        <p:nvSpPr>
          <p:cNvPr id="8" name="Text Box 14"/>
          <p:cNvSpPr txBox="1">
            <a:spLocks noChangeArrowheads="1"/>
          </p:cNvSpPr>
          <p:nvPr/>
        </p:nvSpPr>
        <p:spPr bwMode="auto">
          <a:xfrm>
            <a:off x="1142999" y="981032"/>
            <a:ext cx="4495800" cy="461665"/>
          </a:xfrm>
          <a:prstGeom prst="rect">
            <a:avLst/>
          </a:prstGeom>
          <a:noFill/>
          <a:ln w="9525">
            <a:noFill/>
            <a:miter lim="800000"/>
            <a:headEnd/>
            <a:tailEnd/>
          </a:ln>
        </p:spPr>
        <p:txBody>
          <a:bodyPr>
            <a:spAutoFit/>
          </a:bodyPr>
          <a:lstStyle/>
          <a:p>
            <a:pPr>
              <a:spcBef>
                <a:spcPct val="50000"/>
              </a:spcBef>
            </a:pPr>
            <a:r>
              <a:rPr lang="en-US" sz="2400" b="1" u="sng" dirty="0">
                <a:latin typeface="Times New Roman" pitchFamily="18" charset="0"/>
                <a:cs typeface="Times New Roman" pitchFamily="18" charset="0"/>
                <a:hlinkClick r:id="rId2" action="ppaction://hlinkfile"/>
              </a:rPr>
              <a:t>2. Kết luận:</a:t>
            </a:r>
            <a:endParaRPr lang="en-US" sz="2400" b="1" u="sng" dirty="0">
              <a:latin typeface="Times New Roman" pitchFamily="18" charset="0"/>
              <a:cs typeface="Times New Roman" pitchFamily="18" charset="0"/>
            </a:endParaRPr>
          </a:p>
        </p:txBody>
      </p:sp>
    </p:spTree>
    <p:extLst>
      <p:ext uri="{BB962C8B-B14F-4D97-AF65-F5344CB8AC3E}">
        <p14:creationId xmlns:p14="http://schemas.microsoft.com/office/powerpoint/2010/main" val="93139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9"/>
          <p:cNvSpPr txBox="1">
            <a:spLocks noChangeArrowheads="1"/>
          </p:cNvSpPr>
          <p:nvPr/>
        </p:nvSpPr>
        <p:spPr bwMode="auto">
          <a:xfrm>
            <a:off x="1384111" y="1044232"/>
            <a:ext cx="8229600" cy="3785652"/>
          </a:xfrm>
          <a:prstGeom prst="rect">
            <a:avLst/>
          </a:prstGeom>
          <a:noFill/>
          <a:ln w="9525">
            <a:noFill/>
            <a:miter lim="800000"/>
            <a:headEnd/>
            <a:tailEnd/>
          </a:ln>
        </p:spPr>
        <p:txBody>
          <a:bodyPr wrap="square">
            <a:spAutoFit/>
          </a:bodyPr>
          <a:lstStyle/>
          <a:p>
            <a:pPr marL="342900" indent="-342900">
              <a:spcBef>
                <a:spcPct val="50000"/>
              </a:spcBef>
              <a:buFontTx/>
              <a:buChar char="-"/>
            </a:pPr>
            <a:r>
              <a:rPr lang="en-US" sz="2400" b="1" dirty="0">
                <a:solidFill>
                  <a:srgbClr val="0000FF"/>
                </a:solidFill>
                <a:latin typeface="Times New Roman" pitchFamily="18" charset="0"/>
                <a:cs typeface="Times New Roman" pitchFamily="18" charset="0"/>
              </a:rPr>
              <a:t>Cường độ dòng điện: ………..</a:t>
            </a:r>
          </a:p>
          <a:p>
            <a:pPr marL="342900" indent="-342900">
              <a:spcBef>
                <a:spcPct val="50000"/>
              </a:spcBef>
              <a:buFontTx/>
              <a:buChar char="-"/>
            </a:pPr>
            <a:r>
              <a:rPr lang="en-US" sz="2400" b="1" dirty="0">
                <a:solidFill>
                  <a:srgbClr val="0000FF"/>
                </a:solidFill>
                <a:latin typeface="Times New Roman" pitchFamily="18" charset="0"/>
                <a:cs typeface="Times New Roman" pitchFamily="18" charset="0"/>
              </a:rPr>
              <a:t>Công suất: …………….</a:t>
            </a:r>
          </a:p>
          <a:p>
            <a:pPr marL="342900" indent="-342900">
              <a:spcBef>
                <a:spcPct val="50000"/>
              </a:spcBef>
              <a:buFontTx/>
              <a:buChar char="-"/>
            </a:pPr>
            <a:r>
              <a:rPr lang="en-US" sz="2400" b="1" dirty="0">
                <a:solidFill>
                  <a:srgbClr val="0000FF"/>
                </a:solidFill>
                <a:latin typeface="Times New Roman" pitchFamily="18" charset="0"/>
                <a:cs typeface="Times New Roman" pitchFamily="18" charset="0"/>
              </a:rPr>
              <a:t>Hiệu điện thế: ………….</a:t>
            </a:r>
          </a:p>
          <a:p>
            <a:pPr marL="342900" indent="-342900">
              <a:spcBef>
                <a:spcPct val="50000"/>
              </a:spcBef>
              <a:buFontTx/>
              <a:buChar char="-"/>
            </a:pPr>
            <a:r>
              <a:rPr lang="en-US" sz="2400" b="1" dirty="0">
                <a:solidFill>
                  <a:srgbClr val="0000FF"/>
                </a:solidFill>
                <a:latin typeface="Times New Roman" pitchFamily="18" charset="0"/>
                <a:cs typeface="Times New Roman" pitchFamily="18" charset="0"/>
              </a:rPr>
              <a:t>Tần số: ……….</a:t>
            </a:r>
          </a:p>
          <a:p>
            <a:pPr marL="342900" indent="-342900">
              <a:spcBef>
                <a:spcPct val="50000"/>
              </a:spcBef>
              <a:buFontTx/>
              <a:buChar char="-"/>
            </a:pPr>
            <a:r>
              <a:rPr lang="en-US" sz="2400" b="1" dirty="0">
                <a:solidFill>
                  <a:srgbClr val="0000FF"/>
                </a:solidFill>
                <a:latin typeface="Times New Roman" pitchFamily="18" charset="0"/>
                <a:cs typeface="Times New Roman" pitchFamily="18" charset="0"/>
              </a:rPr>
              <a:t>Kích thước: </a:t>
            </a:r>
          </a:p>
          <a:p>
            <a:pPr>
              <a:spcBef>
                <a:spcPct val="50000"/>
              </a:spcBef>
            </a:pPr>
            <a:r>
              <a:rPr lang="en-US" sz="2400" b="1" dirty="0">
                <a:solidFill>
                  <a:srgbClr val="0000FF"/>
                </a:solidFill>
                <a:latin typeface="Times New Roman" pitchFamily="18" charset="0"/>
                <a:cs typeface="Times New Roman" pitchFamily="18" charset="0"/>
              </a:rPr>
              <a:t>   + đường kính: ……  </a:t>
            </a:r>
          </a:p>
          <a:p>
            <a:pPr>
              <a:spcBef>
                <a:spcPct val="50000"/>
              </a:spcBef>
            </a:pPr>
            <a:r>
              <a:rPr lang="en-US" sz="2400" b="1" dirty="0">
                <a:solidFill>
                  <a:srgbClr val="0000FF"/>
                </a:solidFill>
                <a:latin typeface="Times New Roman" pitchFamily="18" charset="0"/>
                <a:cs typeface="Times New Roman" pitchFamily="18" charset="0"/>
              </a:rPr>
              <a:t>   + dài:………  </a:t>
            </a:r>
          </a:p>
        </p:txBody>
      </p:sp>
      <p:sp>
        <p:nvSpPr>
          <p:cNvPr id="9" name="Text Box 16"/>
          <p:cNvSpPr txBox="1">
            <a:spLocks noChangeArrowheads="1"/>
          </p:cNvSpPr>
          <p:nvPr/>
        </p:nvSpPr>
        <p:spPr bwMode="auto">
          <a:xfrm>
            <a:off x="1489881" y="5346197"/>
            <a:ext cx="9660340" cy="830997"/>
          </a:xfrm>
          <a:prstGeom prst="rect">
            <a:avLst/>
          </a:prstGeom>
          <a:noFill/>
          <a:ln w="9525">
            <a:noFill/>
            <a:miter lim="800000"/>
            <a:headEnd/>
            <a:tailEnd/>
          </a:ln>
        </p:spPr>
        <p:txBody>
          <a:bodyPr wrap="square">
            <a:spAutoFit/>
          </a:bodyPr>
          <a:lstStyle/>
          <a:p>
            <a:pPr>
              <a:spcBef>
                <a:spcPct val="50000"/>
              </a:spcBef>
            </a:pPr>
            <a:r>
              <a:rPr lang="en-US" sz="2400" b="1" dirty="0">
                <a:solidFill>
                  <a:srgbClr val="0000FF"/>
                </a:solidFill>
                <a:latin typeface="Times New Roman" pitchFamily="18" charset="0"/>
                <a:cs typeface="Times New Roman" pitchFamily="18" charset="0"/>
              </a:rPr>
              <a:t>Để làm quay Rôto của máy phát điện người ta dùng: tua bin nước, động cơ nổ, cánh quạt gió….</a:t>
            </a:r>
          </a:p>
        </p:txBody>
      </p:sp>
      <p:sp>
        <p:nvSpPr>
          <p:cNvPr id="10" name="Text Box 12"/>
          <p:cNvSpPr txBox="1">
            <a:spLocks noChangeArrowheads="1"/>
          </p:cNvSpPr>
          <p:nvPr/>
        </p:nvSpPr>
        <p:spPr bwMode="auto">
          <a:xfrm>
            <a:off x="1143000" y="35719"/>
            <a:ext cx="9144000" cy="519113"/>
          </a:xfrm>
          <a:prstGeom prst="rect">
            <a:avLst/>
          </a:prstGeom>
          <a:noFill/>
          <a:ln w="9525">
            <a:noFill/>
            <a:miter lim="800000"/>
            <a:headEnd/>
            <a:tailEnd/>
          </a:ln>
        </p:spPr>
        <p:txBody>
          <a:bodyPr>
            <a:spAutoFit/>
          </a:bodyPr>
          <a:lstStyle/>
          <a:p>
            <a:pPr>
              <a:spcBef>
                <a:spcPct val="50000"/>
              </a:spcBef>
            </a:pPr>
            <a:r>
              <a:rPr lang="en-US" sz="2800" b="1" dirty="0">
                <a:solidFill>
                  <a:srgbClr val="FF0000"/>
                </a:solidFill>
              </a:rPr>
              <a:t>II. Máy phát điện xoay chiều trong kĩ thuật</a:t>
            </a:r>
          </a:p>
        </p:txBody>
      </p:sp>
      <p:sp>
        <p:nvSpPr>
          <p:cNvPr id="11" name="Text Box 14"/>
          <p:cNvSpPr txBox="1">
            <a:spLocks noChangeArrowheads="1"/>
          </p:cNvSpPr>
          <p:nvPr/>
        </p:nvSpPr>
        <p:spPr bwMode="auto">
          <a:xfrm>
            <a:off x="1143000" y="541696"/>
            <a:ext cx="4495800" cy="461665"/>
          </a:xfrm>
          <a:prstGeom prst="rect">
            <a:avLst/>
          </a:prstGeom>
          <a:noFill/>
          <a:ln w="9525">
            <a:noFill/>
            <a:miter lim="800000"/>
            <a:headEnd/>
            <a:tailEnd/>
          </a:ln>
        </p:spPr>
        <p:txBody>
          <a:bodyPr>
            <a:spAutoFit/>
          </a:bodyPr>
          <a:lstStyle/>
          <a:p>
            <a:pPr>
              <a:spcBef>
                <a:spcPct val="50000"/>
              </a:spcBef>
            </a:pPr>
            <a:r>
              <a:rPr lang="en-US" sz="2400" b="1" u="sng" dirty="0">
                <a:latin typeface="Times New Roman" pitchFamily="18" charset="0"/>
                <a:cs typeface="Times New Roman" pitchFamily="18" charset="0"/>
                <a:hlinkClick r:id="rId2" action="ppaction://hlinkfile"/>
              </a:rPr>
              <a:t>1. Đặc tính kĩ thuật:</a:t>
            </a:r>
            <a:endParaRPr lang="en-US" sz="2400" b="1" u="sng" dirty="0">
              <a:latin typeface="Times New Roman" pitchFamily="18" charset="0"/>
              <a:cs typeface="Times New Roman" pitchFamily="18" charset="0"/>
            </a:endParaRPr>
          </a:p>
        </p:txBody>
      </p:sp>
      <p:sp>
        <p:nvSpPr>
          <p:cNvPr id="12" name="Text Box 14"/>
          <p:cNvSpPr txBox="1">
            <a:spLocks noChangeArrowheads="1"/>
          </p:cNvSpPr>
          <p:nvPr/>
        </p:nvSpPr>
        <p:spPr bwMode="auto">
          <a:xfrm>
            <a:off x="1219200" y="4868803"/>
            <a:ext cx="4495800" cy="461665"/>
          </a:xfrm>
          <a:prstGeom prst="rect">
            <a:avLst/>
          </a:prstGeom>
          <a:noFill/>
          <a:ln w="9525">
            <a:noFill/>
            <a:miter lim="800000"/>
            <a:headEnd/>
            <a:tailEnd/>
          </a:ln>
        </p:spPr>
        <p:txBody>
          <a:bodyPr>
            <a:spAutoFit/>
          </a:bodyPr>
          <a:lstStyle/>
          <a:p>
            <a:pPr>
              <a:spcBef>
                <a:spcPct val="50000"/>
              </a:spcBef>
            </a:pPr>
            <a:r>
              <a:rPr lang="en-US" sz="2400" b="1" u="sng" dirty="0">
                <a:latin typeface="Times New Roman" pitchFamily="18" charset="0"/>
                <a:cs typeface="Times New Roman" pitchFamily="18" charset="0"/>
                <a:hlinkClick r:id="rId2" action="ppaction://hlinkfile"/>
              </a:rPr>
              <a:t>2. Cách làm quay máy phát điện:</a:t>
            </a:r>
            <a:endParaRPr lang="en-US" sz="2400" b="1" u="sng" dirty="0">
              <a:latin typeface="Times New Roman" pitchFamily="18" charset="0"/>
              <a:cs typeface="Times New Roman" pitchFamily="18" charset="0"/>
            </a:endParaRPr>
          </a:p>
        </p:txBody>
      </p:sp>
      <p:sp>
        <p:nvSpPr>
          <p:cNvPr id="2" name="Rectangle 1"/>
          <p:cNvSpPr/>
          <p:nvPr/>
        </p:nvSpPr>
        <p:spPr>
          <a:xfrm>
            <a:off x="4608401" y="1041027"/>
            <a:ext cx="946734" cy="461665"/>
          </a:xfrm>
          <a:prstGeom prst="rect">
            <a:avLst/>
          </a:prstGeom>
        </p:spPr>
        <p:txBody>
          <a:bodyPr wrap="none">
            <a:spAutoFit/>
          </a:bodyPr>
          <a:lstStyle/>
          <a:p>
            <a:pPr>
              <a:spcBef>
                <a:spcPct val="50000"/>
              </a:spcBef>
            </a:pPr>
            <a:r>
              <a:rPr lang="en-US" sz="2400" b="1" dirty="0">
                <a:solidFill>
                  <a:srgbClr val="FF0000"/>
                </a:solidFill>
                <a:latin typeface="Times New Roman" pitchFamily="18" charset="0"/>
                <a:cs typeface="Times New Roman" pitchFamily="18" charset="0"/>
              </a:rPr>
              <a:t>10kA </a:t>
            </a:r>
          </a:p>
        </p:txBody>
      </p:sp>
      <p:sp>
        <p:nvSpPr>
          <p:cNvPr id="3" name="Rectangle 2"/>
          <p:cNvSpPr/>
          <p:nvPr/>
        </p:nvSpPr>
        <p:spPr>
          <a:xfrm>
            <a:off x="3390900" y="1560545"/>
            <a:ext cx="1304203" cy="461665"/>
          </a:xfrm>
          <a:prstGeom prst="rect">
            <a:avLst/>
          </a:prstGeom>
        </p:spPr>
        <p:txBody>
          <a:bodyPr wrap="none">
            <a:spAutoFit/>
          </a:bodyPr>
          <a:lstStyle/>
          <a:p>
            <a:r>
              <a:rPr lang="en-US" sz="2400" b="1" dirty="0">
                <a:solidFill>
                  <a:srgbClr val="FF0000"/>
                </a:solidFill>
                <a:latin typeface="Times New Roman" pitchFamily="18" charset="0"/>
                <a:cs typeface="Times New Roman" pitchFamily="18" charset="0"/>
              </a:rPr>
              <a:t>110 MW</a:t>
            </a:r>
            <a:endParaRPr lang="vi-VN" sz="2400" dirty="0">
              <a:solidFill>
                <a:srgbClr val="FF0000"/>
              </a:solidFill>
            </a:endParaRPr>
          </a:p>
        </p:txBody>
      </p:sp>
      <p:sp>
        <p:nvSpPr>
          <p:cNvPr id="4" name="Rectangle 3"/>
          <p:cNvSpPr/>
          <p:nvPr/>
        </p:nvSpPr>
        <p:spPr>
          <a:xfrm>
            <a:off x="3730151" y="2122278"/>
            <a:ext cx="1188980" cy="461665"/>
          </a:xfrm>
          <a:prstGeom prst="rect">
            <a:avLst/>
          </a:prstGeom>
        </p:spPr>
        <p:txBody>
          <a:bodyPr wrap="none">
            <a:spAutoFit/>
          </a:bodyPr>
          <a:lstStyle/>
          <a:p>
            <a:pPr>
              <a:spcBef>
                <a:spcPct val="50000"/>
              </a:spcBef>
            </a:pPr>
            <a:r>
              <a:rPr lang="en-US" sz="2400" b="1" dirty="0">
                <a:solidFill>
                  <a:srgbClr val="FF0000"/>
                </a:solidFill>
                <a:latin typeface="Times New Roman" pitchFamily="18" charset="0"/>
                <a:cs typeface="Times New Roman" pitchFamily="18" charset="0"/>
              </a:rPr>
              <a:t>10,5kV </a:t>
            </a:r>
          </a:p>
        </p:txBody>
      </p:sp>
      <p:sp>
        <p:nvSpPr>
          <p:cNvPr id="13" name="Rectangle 12"/>
          <p:cNvSpPr/>
          <p:nvPr/>
        </p:nvSpPr>
        <p:spPr>
          <a:xfrm>
            <a:off x="2785662" y="2670726"/>
            <a:ext cx="944489" cy="461665"/>
          </a:xfrm>
          <a:prstGeom prst="rect">
            <a:avLst/>
          </a:prstGeom>
        </p:spPr>
        <p:txBody>
          <a:bodyPr wrap="none">
            <a:spAutoFit/>
          </a:bodyPr>
          <a:lstStyle/>
          <a:p>
            <a:pPr>
              <a:spcBef>
                <a:spcPct val="50000"/>
              </a:spcBef>
            </a:pPr>
            <a:r>
              <a:rPr lang="en-US" sz="2400" b="1" dirty="0">
                <a:solidFill>
                  <a:srgbClr val="FF0000"/>
                </a:solidFill>
                <a:latin typeface="Times New Roman" pitchFamily="18" charset="0"/>
                <a:cs typeface="Times New Roman" pitchFamily="18" charset="0"/>
              </a:rPr>
              <a:t>50 Hz</a:t>
            </a:r>
          </a:p>
        </p:txBody>
      </p:sp>
      <p:sp>
        <p:nvSpPr>
          <p:cNvPr id="14" name="Rectangle 13"/>
          <p:cNvSpPr/>
          <p:nvPr/>
        </p:nvSpPr>
        <p:spPr>
          <a:xfrm>
            <a:off x="2508983" y="4297220"/>
            <a:ext cx="748923" cy="461665"/>
          </a:xfrm>
          <a:prstGeom prst="rect">
            <a:avLst/>
          </a:prstGeom>
        </p:spPr>
        <p:txBody>
          <a:bodyPr wrap="none">
            <a:spAutoFit/>
          </a:bodyPr>
          <a:lstStyle/>
          <a:p>
            <a:pPr>
              <a:spcBef>
                <a:spcPct val="50000"/>
              </a:spcBef>
            </a:pPr>
            <a:r>
              <a:rPr lang="en-US" sz="2400" b="1" dirty="0">
                <a:solidFill>
                  <a:srgbClr val="FF0000"/>
                </a:solidFill>
                <a:latin typeface="Times New Roman" pitchFamily="18" charset="0"/>
                <a:cs typeface="Times New Roman" pitchFamily="18" charset="0"/>
              </a:rPr>
              <a:t>20m</a:t>
            </a:r>
          </a:p>
        </p:txBody>
      </p:sp>
      <p:sp>
        <p:nvSpPr>
          <p:cNvPr id="15" name="Rectangle 14"/>
          <p:cNvSpPr/>
          <p:nvPr/>
        </p:nvSpPr>
        <p:spPr>
          <a:xfrm>
            <a:off x="3591913" y="3725610"/>
            <a:ext cx="595035" cy="461665"/>
          </a:xfrm>
          <a:prstGeom prst="rect">
            <a:avLst/>
          </a:prstGeom>
        </p:spPr>
        <p:txBody>
          <a:bodyPr wrap="none">
            <a:spAutoFit/>
          </a:bodyPr>
          <a:lstStyle/>
          <a:p>
            <a:pPr>
              <a:spcBef>
                <a:spcPct val="50000"/>
              </a:spcBef>
            </a:pPr>
            <a:r>
              <a:rPr lang="en-US" sz="2400" b="1" dirty="0">
                <a:solidFill>
                  <a:srgbClr val="FF0000"/>
                </a:solidFill>
                <a:latin typeface="Times New Roman" pitchFamily="18" charset="0"/>
                <a:cs typeface="Times New Roman" pitchFamily="18" charset="0"/>
              </a:rPr>
              <a:t>4m</a:t>
            </a:r>
          </a:p>
        </p:txBody>
      </p:sp>
    </p:spTree>
    <p:extLst>
      <p:ext uri="{BB962C8B-B14F-4D97-AF65-F5344CB8AC3E}">
        <p14:creationId xmlns:p14="http://schemas.microsoft.com/office/powerpoint/2010/main" val="224943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barn(inVertical)">
                                      <p:cBhvr>
                                        <p:cTn id="16" dur="500"/>
                                        <p:tgtEl>
                                          <p:spTgt spid="7">
                                            <p:txEl>
                                              <p:pRg st="1" end="1"/>
                                            </p:txEl>
                                          </p:spTgt>
                                        </p:tgtEl>
                                      </p:cBhvr>
                                    </p:animEffect>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barn(inVertical)">
                                      <p:cBhvr>
                                        <p:cTn id="20" dur="500"/>
                                        <p:tgtEl>
                                          <p:spTgt spid="7">
                                            <p:txEl>
                                              <p:pRg st="2" end="2"/>
                                            </p:txEl>
                                          </p:spTgt>
                                        </p:tgtEl>
                                      </p:cBhvr>
                                    </p:animEffect>
                                  </p:childTnLst>
                                </p:cTn>
                              </p:par>
                            </p:childTnLst>
                          </p:cTn>
                        </p:par>
                        <p:par>
                          <p:cTn id="21" fill="hold">
                            <p:stCondLst>
                              <p:cond delay="1500"/>
                            </p:stCondLst>
                            <p:childTnLst>
                              <p:par>
                                <p:cTn id="22" presetID="16" presetClass="entr" presetSubtype="21" fill="hold" nodeType="after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barn(inVertical)">
                                      <p:cBhvr>
                                        <p:cTn id="24" dur="500"/>
                                        <p:tgtEl>
                                          <p:spTgt spid="7">
                                            <p:txEl>
                                              <p:pRg st="3" end="3"/>
                                            </p:txEl>
                                          </p:spTgt>
                                        </p:tgtEl>
                                      </p:cBhvr>
                                    </p:animEffect>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barn(inVertical)">
                                      <p:cBhvr>
                                        <p:cTn id="28" dur="500"/>
                                        <p:tgtEl>
                                          <p:spTgt spid="7">
                                            <p:txEl>
                                              <p:pRg st="4" end="4"/>
                                            </p:txEl>
                                          </p:spTgt>
                                        </p:tgtEl>
                                      </p:cBhvr>
                                    </p:animEffect>
                                  </p:childTnLst>
                                </p:cTn>
                              </p:par>
                            </p:childTnLst>
                          </p:cTn>
                        </p:par>
                        <p:par>
                          <p:cTn id="29" fill="hold">
                            <p:stCondLst>
                              <p:cond delay="2500"/>
                            </p:stCondLst>
                            <p:childTnLst>
                              <p:par>
                                <p:cTn id="30" presetID="16" presetClass="entr" presetSubtype="21" fill="hold" nodeType="after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arn(inVertical)">
                                      <p:cBhvr>
                                        <p:cTn id="32" dur="500"/>
                                        <p:tgtEl>
                                          <p:spTgt spid="7">
                                            <p:txEl>
                                              <p:pRg st="5" end="5"/>
                                            </p:txEl>
                                          </p:spTgt>
                                        </p:tgtEl>
                                      </p:cBhvr>
                                    </p:animEffect>
                                  </p:childTnLst>
                                </p:cTn>
                              </p:par>
                            </p:childTnLst>
                          </p:cTn>
                        </p:par>
                        <p:par>
                          <p:cTn id="33" fill="hold">
                            <p:stCondLst>
                              <p:cond delay="3000"/>
                            </p:stCondLst>
                            <p:childTnLst>
                              <p:par>
                                <p:cTn id="34" presetID="16" presetClass="entr" presetSubtype="21" fill="hold" nodeType="afterEffect">
                                  <p:stCondLst>
                                    <p:cond delay="0"/>
                                  </p:stCondLst>
                                  <p:childTnLst>
                                    <p:set>
                                      <p:cBhvr>
                                        <p:cTn id="35" dur="1" fill="hold">
                                          <p:stCondLst>
                                            <p:cond delay="0"/>
                                          </p:stCondLst>
                                        </p:cTn>
                                        <p:tgtEl>
                                          <p:spTgt spid="7">
                                            <p:txEl>
                                              <p:pRg st="6" end="6"/>
                                            </p:txEl>
                                          </p:spTgt>
                                        </p:tgtEl>
                                        <p:attrNameLst>
                                          <p:attrName>style.visibility</p:attrName>
                                        </p:attrNameLst>
                                      </p:cBhvr>
                                      <p:to>
                                        <p:strVal val="visible"/>
                                      </p:to>
                                    </p:set>
                                    <p:animEffect transition="in" filter="barn(inVertical)">
                                      <p:cBhvr>
                                        <p:cTn id="36" dur="500"/>
                                        <p:tgtEl>
                                          <p:spTgt spid="7">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circle(in)">
                                      <p:cBhvr>
                                        <p:cTn id="41" dur="20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circle(in)">
                                      <p:cBhvr>
                                        <p:cTn id="46" dur="20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circle(in)">
                                      <p:cBhvr>
                                        <p:cTn id="51" dur="2000"/>
                                        <p:tgtEl>
                                          <p:spTgt spid="4"/>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circle(in)">
                                      <p:cBhvr>
                                        <p:cTn id="56" dur="20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circle(in)">
                                      <p:cBhvr>
                                        <p:cTn id="61" dur="20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circle(in)">
                                      <p:cBhvr>
                                        <p:cTn id="66" dur="20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down)">
                                      <p:cBhvr>
                                        <p:cTn id="71" dur="500"/>
                                        <p:tgtEl>
                                          <p:spTgt spid="12"/>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iterate type="lt">
                                    <p:tmPct val="5000"/>
                                  </p:iterate>
                                  <p:childTnLst>
                                    <p:set>
                                      <p:cBhvr>
                                        <p:cTn id="75" dur="1" fill="hold">
                                          <p:stCondLst>
                                            <p:cond delay="0"/>
                                          </p:stCondLst>
                                        </p:cTn>
                                        <p:tgtEl>
                                          <p:spTgt spid="9"/>
                                        </p:tgtEl>
                                        <p:attrNameLst>
                                          <p:attrName>style.visibility</p:attrName>
                                        </p:attrNameLst>
                                      </p:cBhvr>
                                      <p:to>
                                        <p:strVal val="visible"/>
                                      </p:to>
                                    </p:set>
                                    <p:anim calcmode="lin" valueType="num">
                                      <p:cBhvr>
                                        <p:cTn id="76" dur="1000" fill="hold"/>
                                        <p:tgtEl>
                                          <p:spTgt spid="9"/>
                                        </p:tgtEl>
                                        <p:attrNameLst>
                                          <p:attrName>ppt_w</p:attrName>
                                        </p:attrNameLst>
                                      </p:cBhvr>
                                      <p:tavLst>
                                        <p:tav tm="0">
                                          <p:val>
                                            <p:fltVal val="0"/>
                                          </p:val>
                                        </p:tav>
                                        <p:tav tm="100000">
                                          <p:val>
                                            <p:strVal val="#ppt_w"/>
                                          </p:val>
                                        </p:tav>
                                      </p:tavLst>
                                    </p:anim>
                                    <p:anim calcmode="lin" valueType="num">
                                      <p:cBhvr>
                                        <p:cTn id="77" dur="1000" fill="hold"/>
                                        <p:tgtEl>
                                          <p:spTgt spid="9"/>
                                        </p:tgtEl>
                                        <p:attrNameLst>
                                          <p:attrName>ppt_h</p:attrName>
                                        </p:attrNameLst>
                                      </p:cBhvr>
                                      <p:tavLst>
                                        <p:tav tm="0">
                                          <p:val>
                                            <p:fltVal val="0"/>
                                          </p:val>
                                        </p:tav>
                                        <p:tav tm="100000">
                                          <p:val>
                                            <p:strVal val="#ppt_h"/>
                                          </p:val>
                                        </p:tav>
                                      </p:tavLst>
                                    </p:anim>
                                    <p:anim calcmode="lin" valueType="num">
                                      <p:cBhvr>
                                        <p:cTn id="78" dur="1000" fill="hold"/>
                                        <p:tgtEl>
                                          <p:spTgt spid="9"/>
                                        </p:tgtEl>
                                        <p:attrNameLst>
                                          <p:attrName>style.rotation</p:attrName>
                                        </p:attrNameLst>
                                      </p:cBhvr>
                                      <p:tavLst>
                                        <p:tav tm="0">
                                          <p:val>
                                            <p:fltVal val="90"/>
                                          </p:val>
                                        </p:tav>
                                        <p:tav tm="100000">
                                          <p:val>
                                            <p:fltVal val="0"/>
                                          </p:val>
                                        </p:tav>
                                      </p:tavLst>
                                    </p:anim>
                                    <p:animEffect transition="in" filter="fade">
                                      <p:cBhvr>
                                        <p:cTn id="7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2" grpId="0"/>
      <p:bldP spid="3" grpId="0"/>
      <p:bldP spid="4"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758949" y="166254"/>
            <a:ext cx="8507413" cy="3421063"/>
            <a:chOff x="-385" y="-59"/>
            <a:chExt cx="5359" cy="2155"/>
          </a:xfrm>
        </p:grpSpPr>
        <p:pic>
          <p:nvPicPr>
            <p:cNvPr id="186371" name="Picture 3" descr="22"/>
            <p:cNvPicPr>
              <a:picLocks noChangeAspect="1" noChangeArrowheads="1"/>
            </p:cNvPicPr>
            <p:nvPr/>
          </p:nvPicPr>
          <p:blipFill>
            <a:blip r:embed="rId2">
              <a:lum contrast="12000"/>
            </a:blip>
            <a:srcRect/>
            <a:stretch>
              <a:fillRect/>
            </a:stretch>
          </p:blipFill>
          <p:spPr bwMode="auto">
            <a:xfrm>
              <a:off x="-385" y="464"/>
              <a:ext cx="2544" cy="1632"/>
            </a:xfrm>
            <a:prstGeom prst="rect">
              <a:avLst/>
            </a:prstGeom>
            <a:noFill/>
          </p:spPr>
        </p:pic>
        <p:sp>
          <p:nvSpPr>
            <p:cNvPr id="186375" name="Text Box 7"/>
            <p:cNvSpPr txBox="1">
              <a:spLocks noChangeArrowheads="1"/>
            </p:cNvSpPr>
            <p:nvPr/>
          </p:nvSpPr>
          <p:spPr bwMode="auto">
            <a:xfrm>
              <a:off x="519" y="-59"/>
              <a:ext cx="3582" cy="523"/>
            </a:xfrm>
            <a:prstGeom prst="rect">
              <a:avLst/>
            </a:prstGeom>
            <a:noFill/>
            <a:ln w="9525">
              <a:noFill/>
              <a:miter lim="800000"/>
              <a:headEnd/>
              <a:tailEnd/>
            </a:ln>
            <a:effectLst/>
          </p:spPr>
          <p:txBody>
            <a:bodyPr wrap="square">
              <a:spAutoFit/>
            </a:bodyPr>
            <a:lstStyle/>
            <a:p>
              <a:pPr eaLnBrk="1" hangingPunct="1">
                <a:spcBef>
                  <a:spcPct val="50000"/>
                </a:spcBef>
              </a:pPr>
              <a:r>
                <a:rPr lang="en-US" sz="4800" b="1" dirty="0" err="1">
                  <a:solidFill>
                    <a:schemeClr val="accent2"/>
                  </a:solidFill>
                  <a:effectLst>
                    <a:outerShdw blurRad="38100" dist="38100" dir="2700000" algn="tl">
                      <a:srgbClr val="000000"/>
                    </a:outerShdw>
                  </a:effectLst>
                  <a:cs typeface="Arial" charset="0"/>
                </a:rPr>
                <a:t>Nhà</a:t>
              </a:r>
              <a:r>
                <a:rPr lang="en-US" sz="4800" b="1" dirty="0">
                  <a:solidFill>
                    <a:schemeClr val="accent2"/>
                  </a:solidFill>
                  <a:effectLst>
                    <a:outerShdw blurRad="38100" dist="38100" dir="2700000" algn="tl">
                      <a:srgbClr val="000000"/>
                    </a:outerShdw>
                  </a:effectLst>
                  <a:cs typeface="Arial" charset="0"/>
                </a:rPr>
                <a:t> </a:t>
              </a:r>
              <a:r>
                <a:rPr lang="en-US" sz="4800" b="1" dirty="0" err="1">
                  <a:solidFill>
                    <a:schemeClr val="accent2"/>
                  </a:solidFill>
                  <a:effectLst>
                    <a:outerShdw blurRad="38100" dist="38100" dir="2700000" algn="tl">
                      <a:srgbClr val="000000"/>
                    </a:outerShdw>
                  </a:effectLst>
                  <a:cs typeface="Arial" charset="0"/>
                </a:rPr>
                <a:t>máy</a:t>
              </a:r>
              <a:r>
                <a:rPr lang="en-US" sz="4800" b="1" dirty="0">
                  <a:solidFill>
                    <a:schemeClr val="accent2"/>
                  </a:solidFill>
                  <a:effectLst>
                    <a:outerShdw blurRad="38100" dist="38100" dir="2700000" algn="tl">
                      <a:srgbClr val="000000"/>
                    </a:outerShdw>
                  </a:effectLst>
                  <a:cs typeface="Arial" charset="0"/>
                </a:rPr>
                <a:t> </a:t>
              </a:r>
              <a:r>
                <a:rPr lang="en-US" sz="4800" b="1" dirty="0" err="1">
                  <a:solidFill>
                    <a:schemeClr val="accent2"/>
                  </a:solidFill>
                  <a:effectLst>
                    <a:outerShdw blurRad="38100" dist="38100" dir="2700000" algn="tl">
                      <a:srgbClr val="000000"/>
                    </a:outerShdw>
                  </a:effectLst>
                  <a:cs typeface="Arial" charset="0"/>
                </a:rPr>
                <a:t>thủy</a:t>
              </a:r>
              <a:r>
                <a:rPr lang="en-US" sz="4800" b="1" dirty="0">
                  <a:solidFill>
                    <a:schemeClr val="accent2"/>
                  </a:solidFill>
                  <a:effectLst>
                    <a:outerShdw blurRad="38100" dist="38100" dir="2700000" algn="tl">
                      <a:srgbClr val="000000"/>
                    </a:outerShdw>
                  </a:effectLst>
                  <a:cs typeface="Arial" charset="0"/>
                </a:rPr>
                <a:t> </a:t>
              </a:r>
              <a:r>
                <a:rPr lang="en-US" sz="4800" b="1" dirty="0" err="1">
                  <a:solidFill>
                    <a:schemeClr val="accent2"/>
                  </a:solidFill>
                  <a:effectLst>
                    <a:outerShdw blurRad="38100" dist="38100" dir="2700000" algn="tl">
                      <a:srgbClr val="000000"/>
                    </a:outerShdw>
                  </a:effectLst>
                  <a:cs typeface="Arial" charset="0"/>
                </a:rPr>
                <a:t>điện</a:t>
              </a:r>
              <a:r>
                <a:rPr lang="en-US" sz="4800" b="1" dirty="0">
                  <a:solidFill>
                    <a:schemeClr val="accent2"/>
                  </a:solidFill>
                  <a:effectLst>
                    <a:outerShdw blurRad="38100" dist="38100" dir="2700000" algn="tl">
                      <a:srgbClr val="000000"/>
                    </a:outerShdw>
                  </a:effectLst>
                  <a:cs typeface="Arial" charset="0"/>
                </a:rPr>
                <a:t>: </a:t>
              </a:r>
            </a:p>
          </p:txBody>
        </p:sp>
        <p:pic>
          <p:nvPicPr>
            <p:cNvPr id="186377" name="Picture 9" descr="thuy dien1"/>
            <p:cNvPicPr>
              <a:picLocks noChangeAspect="1" noChangeArrowheads="1"/>
            </p:cNvPicPr>
            <p:nvPr/>
          </p:nvPicPr>
          <p:blipFill>
            <a:blip r:embed="rId3">
              <a:lum contrast="32000"/>
            </a:blip>
            <a:srcRect/>
            <a:stretch>
              <a:fillRect/>
            </a:stretch>
          </p:blipFill>
          <p:spPr bwMode="auto">
            <a:xfrm>
              <a:off x="2334" y="464"/>
              <a:ext cx="2640" cy="1632"/>
            </a:xfrm>
            <a:prstGeom prst="rect">
              <a:avLst/>
            </a:prstGeom>
            <a:noFill/>
          </p:spPr>
        </p:pic>
      </p:grpSp>
      <p:grpSp>
        <p:nvGrpSpPr>
          <p:cNvPr id="3" name="Group 13"/>
          <p:cNvGrpSpPr>
            <a:grpSpLocks/>
          </p:cNvGrpSpPr>
          <p:nvPr/>
        </p:nvGrpSpPr>
        <p:grpSpPr bwMode="auto">
          <a:xfrm>
            <a:off x="1758949" y="3725863"/>
            <a:ext cx="4038600" cy="2924319"/>
            <a:chOff x="1248" y="2016"/>
            <a:chExt cx="2853" cy="1947"/>
          </a:xfrm>
        </p:grpSpPr>
        <p:pic>
          <p:nvPicPr>
            <p:cNvPr id="186373" name="Picture 5" descr="tua bin3"/>
            <p:cNvPicPr>
              <a:picLocks noChangeAspect="1" noChangeArrowheads="1"/>
            </p:cNvPicPr>
            <p:nvPr/>
          </p:nvPicPr>
          <p:blipFill>
            <a:blip r:embed="rId4">
              <a:lum contrast="16000"/>
            </a:blip>
            <a:srcRect/>
            <a:stretch>
              <a:fillRect/>
            </a:stretch>
          </p:blipFill>
          <p:spPr bwMode="auto">
            <a:xfrm>
              <a:off x="1248" y="2016"/>
              <a:ext cx="2853" cy="1947"/>
            </a:xfrm>
            <a:prstGeom prst="rect">
              <a:avLst/>
            </a:prstGeom>
            <a:noFill/>
          </p:spPr>
        </p:pic>
        <p:pic>
          <p:nvPicPr>
            <p:cNvPr id="186378" name="Picture 10" descr="tua bin3"/>
            <p:cNvPicPr>
              <a:picLocks noChangeAspect="1" noChangeArrowheads="1"/>
            </p:cNvPicPr>
            <p:nvPr/>
          </p:nvPicPr>
          <p:blipFill>
            <a:blip r:embed="rId4">
              <a:lum contrast="16000"/>
            </a:blip>
            <a:srcRect/>
            <a:stretch>
              <a:fillRect/>
            </a:stretch>
          </p:blipFill>
          <p:spPr bwMode="auto">
            <a:xfrm>
              <a:off x="1248" y="2016"/>
              <a:ext cx="2853" cy="1947"/>
            </a:xfrm>
            <a:prstGeom prst="rect">
              <a:avLst/>
            </a:prstGeom>
            <a:noFill/>
          </p:spPr>
        </p:pic>
        <p:sp>
          <p:nvSpPr>
            <p:cNvPr id="186379" name="Text Box 11"/>
            <p:cNvSpPr txBox="1">
              <a:spLocks noChangeArrowheads="1"/>
            </p:cNvSpPr>
            <p:nvPr/>
          </p:nvSpPr>
          <p:spPr bwMode="auto">
            <a:xfrm>
              <a:off x="1662" y="3354"/>
              <a:ext cx="2208" cy="558"/>
            </a:xfrm>
            <a:prstGeom prst="rect">
              <a:avLst/>
            </a:prstGeom>
            <a:noFill/>
            <a:ln w="12700" algn="ctr">
              <a:noFill/>
              <a:miter lim="800000"/>
              <a:headEnd/>
              <a:tailEnd/>
            </a:ln>
            <a:effectLst/>
          </p:spPr>
          <p:txBody>
            <a:bodyPr>
              <a:spAutoFit/>
            </a:bodyPr>
            <a:lstStyle/>
            <a:p>
              <a:pPr algn="ctr" eaLnBrk="1" hangingPunct="1"/>
              <a:r>
                <a:rPr lang="en-US" sz="2600" b="1" dirty="0">
                  <a:solidFill>
                    <a:srgbClr val="FF0000"/>
                  </a:solidFill>
                  <a:effectLst>
                    <a:outerShdw blurRad="38100" dist="38100" dir="2700000" algn="tl">
                      <a:srgbClr val="000000"/>
                    </a:outerShdw>
                  </a:effectLst>
                  <a:cs typeface="Arial" charset="0"/>
                </a:rPr>
                <a:t>Tuabin thủy lực</a:t>
              </a:r>
            </a:p>
            <a:p>
              <a:pPr algn="ctr" eaLnBrk="1" hangingPunct="1"/>
              <a:r>
                <a:rPr lang="en-US" sz="2600" b="1" dirty="0">
                  <a:solidFill>
                    <a:srgbClr val="FF0000"/>
                  </a:solidFill>
                  <a:effectLst>
                    <a:outerShdw blurRad="38100" dist="38100" dir="2700000" algn="tl">
                      <a:srgbClr val="000000"/>
                    </a:outerShdw>
                  </a:effectLst>
                  <a:cs typeface="Arial" charset="0"/>
                </a:rPr>
                <a:t>(Tuabin nước)</a:t>
              </a:r>
              <a:endParaRPr lang="vi-VN" sz="2600" b="1" dirty="0">
                <a:solidFill>
                  <a:srgbClr val="FF0000"/>
                </a:solidFill>
                <a:effectLst>
                  <a:outerShdw blurRad="38100" dist="38100" dir="2700000" algn="tl">
                    <a:srgbClr val="000000"/>
                  </a:outerShdw>
                </a:effectLst>
                <a:cs typeface="Arial" charset="0"/>
              </a:endParaRPr>
            </a:p>
          </p:txBody>
        </p:sp>
      </p:grpSp>
      <p:pic>
        <p:nvPicPr>
          <p:cNvPr id="13" name="Picture 5" descr="2"/>
          <p:cNvPicPr>
            <a:picLocks noChangeAspect="1" noChangeArrowheads="1"/>
          </p:cNvPicPr>
          <p:nvPr/>
        </p:nvPicPr>
        <p:blipFill>
          <a:blip r:embed="rId5"/>
          <a:srcRect l="4167" t="18542" r="5833" b="5927"/>
          <a:stretch>
            <a:fillRect/>
          </a:stretch>
        </p:blipFill>
        <p:spPr bwMode="auto">
          <a:xfrm>
            <a:off x="6075362" y="3643384"/>
            <a:ext cx="4144939" cy="3089275"/>
          </a:xfrm>
          <a:prstGeom prst="rect">
            <a:avLst/>
          </a:prstGeom>
          <a:noFill/>
        </p:spPr>
      </p:pic>
    </p:spTree>
    <p:extLst>
      <p:ext uri="{BB962C8B-B14F-4D97-AF65-F5344CB8AC3E}">
        <p14:creationId xmlns:p14="http://schemas.microsoft.com/office/powerpoint/2010/main" val="7787352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8" name="Picture 8" descr="Nhiet dien"/>
          <p:cNvPicPr>
            <a:picLocks noChangeAspect="1" noChangeArrowheads="1"/>
          </p:cNvPicPr>
          <p:nvPr/>
        </p:nvPicPr>
        <p:blipFill>
          <a:blip r:embed="rId2">
            <a:lum contrast="20000"/>
          </a:blip>
          <a:srcRect/>
          <a:stretch>
            <a:fillRect/>
          </a:stretch>
        </p:blipFill>
        <p:spPr bwMode="auto">
          <a:xfrm>
            <a:off x="1686863" y="661257"/>
            <a:ext cx="4624531" cy="3638434"/>
          </a:xfrm>
          <a:prstGeom prst="rect">
            <a:avLst/>
          </a:prstGeom>
          <a:noFill/>
        </p:spPr>
      </p:pic>
      <p:sp>
        <p:nvSpPr>
          <p:cNvPr id="179209" name="Text Box 9"/>
          <p:cNvSpPr txBox="1">
            <a:spLocks noChangeArrowheads="1"/>
          </p:cNvSpPr>
          <p:nvPr/>
        </p:nvSpPr>
        <p:spPr bwMode="auto">
          <a:xfrm>
            <a:off x="3433547" y="0"/>
            <a:ext cx="5216525" cy="708025"/>
          </a:xfrm>
          <a:prstGeom prst="rect">
            <a:avLst/>
          </a:prstGeom>
          <a:noFill/>
          <a:ln w="9525">
            <a:noFill/>
            <a:miter lim="800000"/>
            <a:headEnd/>
            <a:tailEnd/>
          </a:ln>
          <a:effectLst/>
        </p:spPr>
        <p:txBody>
          <a:bodyPr wrap="square">
            <a:spAutoFit/>
          </a:bodyPr>
          <a:lstStyle/>
          <a:p>
            <a:pPr eaLnBrk="1" hangingPunct="1">
              <a:spcBef>
                <a:spcPct val="50000"/>
              </a:spcBef>
            </a:pPr>
            <a:r>
              <a:rPr lang="en-US" sz="4000" b="1" dirty="0">
                <a:solidFill>
                  <a:srgbClr val="FF0000"/>
                </a:solidFill>
                <a:effectLst>
                  <a:outerShdw blurRad="38100" dist="38100" dir="2700000" algn="tl">
                    <a:srgbClr val="000000"/>
                  </a:outerShdw>
                </a:effectLst>
                <a:cs typeface="Arial" charset="0"/>
              </a:rPr>
              <a:t>Nhà máy nhiệt điện</a:t>
            </a:r>
          </a:p>
        </p:txBody>
      </p:sp>
      <p:grpSp>
        <p:nvGrpSpPr>
          <p:cNvPr id="3" name="Group 13"/>
          <p:cNvGrpSpPr>
            <a:grpSpLocks/>
          </p:cNvGrpSpPr>
          <p:nvPr/>
        </p:nvGrpSpPr>
        <p:grpSpPr bwMode="auto">
          <a:xfrm>
            <a:off x="6384528" y="661257"/>
            <a:ext cx="4179888" cy="3597279"/>
            <a:chOff x="3216" y="384"/>
            <a:chExt cx="2633" cy="2373"/>
          </a:xfrm>
        </p:grpSpPr>
        <p:pic>
          <p:nvPicPr>
            <p:cNvPr id="179210" name="Picture 10" descr="tua bin1"/>
            <p:cNvPicPr>
              <a:picLocks noChangeAspect="1" noChangeArrowheads="1"/>
            </p:cNvPicPr>
            <p:nvPr/>
          </p:nvPicPr>
          <p:blipFill>
            <a:blip r:embed="rId3"/>
            <a:srcRect/>
            <a:stretch>
              <a:fillRect/>
            </a:stretch>
          </p:blipFill>
          <p:spPr bwMode="auto">
            <a:xfrm>
              <a:off x="3216" y="384"/>
              <a:ext cx="2633" cy="2373"/>
            </a:xfrm>
            <a:prstGeom prst="rect">
              <a:avLst/>
            </a:prstGeom>
            <a:noFill/>
          </p:spPr>
        </p:pic>
        <p:sp>
          <p:nvSpPr>
            <p:cNvPr id="179211" name="Text Box 11"/>
            <p:cNvSpPr txBox="1">
              <a:spLocks noChangeArrowheads="1"/>
            </p:cNvSpPr>
            <p:nvPr/>
          </p:nvSpPr>
          <p:spPr bwMode="auto">
            <a:xfrm>
              <a:off x="3347" y="2321"/>
              <a:ext cx="1615" cy="310"/>
            </a:xfrm>
            <a:prstGeom prst="rect">
              <a:avLst/>
            </a:prstGeom>
            <a:noFill/>
            <a:ln w="12700" algn="ctr">
              <a:noFill/>
              <a:miter lim="800000"/>
              <a:headEnd/>
              <a:tailEnd/>
            </a:ln>
            <a:effectLst/>
          </p:spPr>
          <p:txBody>
            <a:bodyPr wrap="none">
              <a:spAutoFit/>
            </a:bodyPr>
            <a:lstStyle/>
            <a:p>
              <a:pPr algn="ctr" eaLnBrk="1" hangingPunct="1"/>
              <a:r>
                <a:rPr lang="en-US" sz="2600" b="1" dirty="0">
                  <a:solidFill>
                    <a:srgbClr val="FFFF00"/>
                  </a:solidFill>
                  <a:effectLst>
                    <a:outerShdw blurRad="38100" dist="38100" dir="2700000" algn="tl">
                      <a:srgbClr val="000000"/>
                    </a:outerShdw>
                  </a:effectLst>
                  <a:cs typeface="Arial" charset="0"/>
                </a:rPr>
                <a:t>Tua bin hơi nước</a:t>
              </a:r>
              <a:endParaRPr lang="vi-VN" sz="2600" b="1" dirty="0">
                <a:solidFill>
                  <a:srgbClr val="FFFF00"/>
                </a:solidFill>
                <a:effectLst>
                  <a:outerShdw blurRad="38100" dist="38100" dir="2700000" algn="tl">
                    <a:srgbClr val="000000"/>
                  </a:outerShdw>
                </a:effectLst>
                <a:cs typeface="Arial" charset="0"/>
              </a:endParaRPr>
            </a:p>
          </p:txBody>
        </p:sp>
      </p:grpSp>
      <p:pic>
        <p:nvPicPr>
          <p:cNvPr id="8" name="Picture 5" descr="1"/>
          <p:cNvPicPr>
            <a:picLocks noChangeAspect="1" noChangeArrowheads="1"/>
          </p:cNvPicPr>
          <p:nvPr/>
        </p:nvPicPr>
        <p:blipFill>
          <a:blip r:embed="rId4"/>
          <a:srcRect l="28999" t="16199" r="3000" b="12260"/>
          <a:stretch>
            <a:fillRect/>
          </a:stretch>
        </p:blipFill>
        <p:spPr bwMode="auto">
          <a:xfrm>
            <a:off x="1686863" y="4299691"/>
            <a:ext cx="8877553" cy="2558309"/>
          </a:xfrm>
          <a:prstGeom prst="rect">
            <a:avLst/>
          </a:prstGeom>
          <a:noFill/>
        </p:spPr>
      </p:pic>
    </p:spTree>
    <p:extLst>
      <p:ext uri="{BB962C8B-B14F-4D97-AF65-F5344CB8AC3E}">
        <p14:creationId xmlns:p14="http://schemas.microsoft.com/office/powerpoint/2010/main" val="26333802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TotalTime>
  <Words>823</Words>
  <Application>Microsoft Office PowerPoint</Application>
  <PresentationFormat>Widescreen</PresentationFormat>
  <Paragraphs>79</Paragraphs>
  <Slides>15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.VnAristote</vt:lpstr>
      <vt:lpstr>.VnTimeH</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http://dichvusuamaytinhtainha.com/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Techsi.vn</cp:lastModifiedBy>
  <cp:revision>19</cp:revision>
  <dcterms:created xsi:type="dcterms:W3CDTF">2022-01-18T15:58:01Z</dcterms:created>
  <dcterms:modified xsi:type="dcterms:W3CDTF">2023-02-04T18:44:09Z</dcterms:modified>
</cp:coreProperties>
</file>